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宋体" pitchFamily="2" charset="-122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3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50036" cy="3241964"/>
          </a:xfrm>
        </p:spPr>
        <p:txBody>
          <a:bodyPr/>
          <a:lstStyle/>
          <a:p>
            <a:r>
              <a:rPr/>
              <a:t>What we learn in history☺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/>
              <a:t>Author : Elvis Bērziņš</a:t>
            </a:r>
            <a:endParaRPr lang="en-US"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523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>
                <a:solidFill>
                  <a:srgbClr val="FF0000"/>
                </a:solidFill>
              </a:rPr>
              <a:t>For November!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3200" b="1" i="1">
                <a:solidFill>
                  <a:srgbClr val="0000FF"/>
                </a:solidFill>
              </a:rPr>
              <a:t>November is a very important month for Latvia because November 11 is Lāčplēsis </a:t>
            </a:r>
            <a:r>
              <a:rPr lang="lv-LV" sz="3200" b="1" i="1" dirty="0" smtClean="0">
                <a:solidFill>
                  <a:srgbClr val="0000FF"/>
                </a:solidFill>
              </a:rPr>
              <a:t>D</a:t>
            </a:r>
            <a:r>
              <a:rPr sz="3200" b="1" i="1" smtClean="0">
                <a:solidFill>
                  <a:srgbClr val="0000FF"/>
                </a:solidFill>
              </a:rPr>
              <a:t>ay</a:t>
            </a:r>
            <a:r>
              <a:rPr sz="3200" b="1" i="1">
                <a:solidFill>
                  <a:srgbClr val="0000FF"/>
                </a:solidFill>
              </a:rPr>
              <a:t>, but on November 18 </a:t>
            </a:r>
            <a:r>
              <a:rPr lang="lv-LV" sz="3200" b="1" i="1" dirty="0" smtClean="0">
                <a:solidFill>
                  <a:srgbClr val="0000FF"/>
                </a:solidFill>
              </a:rPr>
              <a:t>is </a:t>
            </a:r>
            <a:r>
              <a:rPr sz="3200" b="1" i="1" smtClean="0">
                <a:solidFill>
                  <a:srgbClr val="0000FF"/>
                </a:solidFill>
              </a:rPr>
              <a:t>the Latvia</a:t>
            </a:r>
            <a:r>
              <a:rPr lang="lv-LV" b="1" i="1" dirty="0" smtClean="0">
                <a:solidFill>
                  <a:srgbClr val="0000FF"/>
                </a:solidFill>
              </a:rPr>
              <a:t>‘s</a:t>
            </a:r>
            <a:r>
              <a:rPr sz="3200" b="1" i="1" smtClean="0">
                <a:solidFill>
                  <a:srgbClr val="0000FF"/>
                </a:solidFill>
              </a:rPr>
              <a:t> </a:t>
            </a:r>
            <a:r>
              <a:rPr sz="3200" b="1" i="1">
                <a:solidFill>
                  <a:srgbClr val="0000FF"/>
                </a:solidFill>
              </a:rPr>
              <a:t>birthday! </a:t>
            </a:r>
          </a:p>
          <a:p>
            <a:pPr lvl="0"/>
            <a:r>
              <a:rPr sz="3200" b="1" i="1">
                <a:solidFill>
                  <a:srgbClr val="0000FF"/>
                </a:solidFill>
              </a:rPr>
              <a:t>Latvia was founded on 18 November 1918. </a:t>
            </a:r>
            <a:endParaRPr/>
          </a:p>
          <a:p>
            <a:pPr lvl="0"/>
            <a:r>
              <a:rPr sz="3200" b="1" i="1">
                <a:solidFill>
                  <a:srgbClr val="0000FF"/>
                </a:solidFill>
              </a:rPr>
              <a:t>Latvia first president was Jānis Čakste</a:t>
            </a:r>
            <a:endParaRPr/>
          </a:p>
          <a:p>
            <a:pPr lvl="0"/>
            <a:endParaRPr/>
          </a:p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77" y="4151290"/>
            <a:ext cx="2197994" cy="3305577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>
                <a:solidFill>
                  <a:srgbClr val="5400FF"/>
                </a:solidFill>
              </a:rPr>
              <a:t>Books we use in history classes 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63" y="1133340"/>
            <a:ext cx="8229600" cy="5791200"/>
          </a:xfrm>
        </p:spPr>
        <p:txBody>
          <a:bodyPr/>
          <a:lstStyle/>
          <a:p>
            <a:pPr lvl="0"/>
            <a:r>
              <a:rPr b="1" i="1">
                <a:solidFill>
                  <a:srgbClr val="FF0000"/>
                </a:solidFill>
              </a:rPr>
              <a:t>This book </a:t>
            </a:r>
            <a:r>
              <a:rPr lang="lv-LV" b="1" i="1" dirty="0" smtClean="0">
                <a:solidFill>
                  <a:srgbClr val="FF0000"/>
                </a:solidFill>
              </a:rPr>
              <a:t>is </a:t>
            </a:r>
            <a:r>
              <a:rPr b="1" i="1" smtClean="0">
                <a:solidFill>
                  <a:srgbClr val="FF0000"/>
                </a:solidFill>
              </a:rPr>
              <a:t>called </a:t>
            </a:r>
            <a:r>
              <a:rPr lang="lv-LV" b="1" i="1" dirty="0" smtClean="0">
                <a:solidFill>
                  <a:srgbClr val="FF0000"/>
                </a:solidFill>
              </a:rPr>
              <a:t>“</a:t>
            </a:r>
            <a:r>
              <a:rPr b="1" i="1" smtClean="0">
                <a:solidFill>
                  <a:srgbClr val="FF0000"/>
                </a:solidFill>
              </a:rPr>
              <a:t>History </a:t>
            </a:r>
            <a:r>
              <a:rPr b="1" i="1">
                <a:solidFill>
                  <a:srgbClr val="FF0000"/>
                </a:solidFill>
              </a:rPr>
              <a:t>of </a:t>
            </a:r>
            <a:r>
              <a:rPr b="1" i="1" smtClean="0">
                <a:solidFill>
                  <a:srgbClr val="FF0000"/>
                </a:solidFill>
              </a:rPr>
              <a:t>Latvia </a:t>
            </a:r>
            <a:r>
              <a:rPr lang="lv-LV" b="1" i="1" dirty="0" smtClean="0">
                <a:solidFill>
                  <a:srgbClr val="FF0000"/>
                </a:solidFill>
              </a:rPr>
              <a:t>for P</a:t>
            </a:r>
            <a:r>
              <a:rPr b="1" i="1" smtClean="0">
                <a:solidFill>
                  <a:srgbClr val="FF0000"/>
                </a:solidFill>
              </a:rPr>
              <a:t>rimary </a:t>
            </a:r>
            <a:r>
              <a:rPr lang="lv-LV" b="1" i="1" dirty="0" smtClean="0">
                <a:solidFill>
                  <a:srgbClr val="FF0000"/>
                </a:solidFill>
              </a:rPr>
              <a:t>S</a:t>
            </a:r>
            <a:r>
              <a:rPr b="1" i="1" smtClean="0">
                <a:solidFill>
                  <a:srgbClr val="FF0000"/>
                </a:solidFill>
              </a:rPr>
              <a:t>chool 1</a:t>
            </a:r>
            <a:r>
              <a:rPr lang="lv-LV" b="1" i="1" dirty="0" smtClean="0">
                <a:solidFill>
                  <a:srgbClr val="FF0000"/>
                </a:solidFill>
              </a:rPr>
              <a:t>“ </a:t>
            </a:r>
            <a:endParaRPr b="1" i="1">
              <a:solidFill>
                <a:srgbClr val="FF0000"/>
              </a:solidFill>
            </a:endParaRPr>
          </a:p>
          <a:p>
            <a:pPr lvl="0"/>
            <a:endParaRPr/>
          </a:p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352" y="2004811"/>
            <a:ext cx="2940676" cy="4005329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rgbClr val="0000FF"/>
                </a:solidFill>
              </a:rPr>
              <a:t>Latvia</a:t>
            </a:r>
            <a:r>
              <a:rPr lang="lv-LV" b="1" i="1" dirty="0" smtClean="0">
                <a:solidFill>
                  <a:srgbClr val="0000FF"/>
                </a:solidFill>
              </a:rPr>
              <a:t>‘s</a:t>
            </a:r>
            <a:r>
              <a:rPr b="1" i="1" smtClean="0">
                <a:solidFill>
                  <a:srgbClr val="0000FF"/>
                </a:solidFill>
              </a:rPr>
              <a:t> </a:t>
            </a:r>
            <a:r>
              <a:rPr b="1" i="1">
                <a:solidFill>
                  <a:srgbClr val="0000FF"/>
                </a:solidFill>
              </a:rPr>
              <a:t>Coat of 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59" y="1858850"/>
            <a:ext cx="3558861" cy="4323009"/>
          </a:xfrm>
          <a:prstGeom prst="rect">
            <a:avLst/>
          </a:prstGeom>
        </p:spPr>
      </p:pic>
      <p:sp>
        <p:nvSpPr>
          <p:cNvPr id="5" name="TextBox"/>
          <p:cNvSpPr txBox="1"/>
          <p:nvPr/>
        </p:nvSpPr>
        <p:spPr>
          <a:xfrm>
            <a:off x="506569" y="3460124"/>
            <a:ext cx="1914659" cy="935864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r>
              <a:rPr/>
              <a:t>Latvian Coat of Arms was approved </a:t>
            </a:r>
            <a:r>
              <a:rPr lang="lv-LV" dirty="0" smtClean="0"/>
              <a:t>i</a:t>
            </a:r>
            <a:r>
              <a:rPr smtClean="0"/>
              <a:t>n </a:t>
            </a:r>
            <a:r>
              <a:rPr/>
              <a:t>1921 </a:t>
            </a:r>
            <a:endParaRPr lang="zh-CN" altLang="en-US" dirty="0"/>
          </a:p>
        </p:txBody>
      </p:sp>
      <p:sp>
        <p:nvSpPr>
          <p:cNvPr id="6" name="TextBox"/>
          <p:cNvSpPr txBox="1"/>
          <p:nvPr/>
        </p:nvSpPr>
        <p:spPr>
          <a:xfrm>
            <a:off x="6306354" y="2863402"/>
            <a:ext cx="2313082" cy="1001836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r>
              <a:rPr/>
              <a:t>Latvian Coat of Arms the autors of two people Rihards Zariņš and Vilis Krūmiņš</a:t>
            </a:r>
            <a:endParaRPr lang="zh-CN" altLang="en-US"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>
                <a:solidFill>
                  <a:srgbClr val="C55300"/>
                </a:solidFill>
              </a:rPr>
              <a:t>Latvian flag 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9098"/>
            <a:ext cx="8573036" cy="5058290"/>
          </a:xfrm>
        </p:spPr>
        <p:txBody>
          <a:bodyPr/>
          <a:lstStyle/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1687132"/>
            <a:ext cx="3724141" cy="3259429"/>
          </a:xfrm>
          <a:prstGeom prst="rect">
            <a:avLst/>
          </a:prstGeom>
        </p:spPr>
      </p:pic>
      <p:sp>
        <p:nvSpPr>
          <p:cNvPr id="5" name="TextBox"/>
          <p:cNvSpPr txBox="1"/>
          <p:nvPr/>
        </p:nvSpPr>
        <p:spPr>
          <a:xfrm>
            <a:off x="4383110" y="2502794"/>
            <a:ext cx="3860345" cy="369332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r>
              <a:rPr/>
              <a:t>Latvian flag </a:t>
            </a:r>
            <a:r>
              <a:rPr lang="lv-LV" dirty="0" smtClean="0"/>
              <a:t>was </a:t>
            </a:r>
            <a:r>
              <a:rPr smtClean="0"/>
              <a:t>approved </a:t>
            </a:r>
            <a:r>
              <a:rPr lang="lv-LV" dirty="0" smtClean="0"/>
              <a:t>i</a:t>
            </a:r>
            <a:r>
              <a:rPr smtClean="0"/>
              <a:t>n </a:t>
            </a:r>
            <a:r>
              <a:rPr/>
              <a:t>1922</a:t>
            </a:r>
            <a:r>
              <a:rPr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lv-LV" sz="4400" dirty="0" smtClean="0"/>
              <a:t>That </a:t>
            </a:r>
            <a:r>
              <a:rPr sz="4400" smtClean="0"/>
              <a:t>we </a:t>
            </a:r>
            <a:r>
              <a:rPr sz="4400"/>
              <a:t>learn </a:t>
            </a:r>
            <a:r>
              <a:rPr lang="lv-LV" sz="4400" dirty="0" smtClean="0"/>
              <a:t>in  </a:t>
            </a:r>
            <a:r>
              <a:rPr sz="4400" smtClean="0"/>
              <a:t>history</a:t>
            </a:r>
            <a:r>
              <a:rPr sz="4400"/>
              <a:t>!!!</a:t>
            </a:r>
          </a:p>
          <a:p>
            <a:pPr lvl="0">
              <a:buNone/>
            </a:pPr>
            <a:endParaRPr sz="4400"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2473"/>
            <a:ext cx="9144000" cy="2784762"/>
          </a:xfrm>
        </p:spPr>
        <p:txBody>
          <a:bodyPr/>
          <a:lstStyle/>
          <a:p>
            <a:pPr lvl="0"/>
            <a:r>
              <a:rPr sz="4800"/>
              <a:t>Thank you for your attention !!!</a:t>
            </a:r>
          </a:p>
          <a:p>
            <a:pPr lvl="0"/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宋体</vt:lpstr>
      <vt:lpstr>Office Theme</vt:lpstr>
      <vt:lpstr>What we learn in history☺</vt:lpstr>
      <vt:lpstr>For November!</vt:lpstr>
      <vt:lpstr>Books we use in history classes !</vt:lpstr>
      <vt:lpstr>Latvia‘s Coat of Arms</vt:lpstr>
      <vt:lpstr>Latvian flag !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Direktors</cp:lastModifiedBy>
  <cp:revision>6</cp:revision>
  <dcterms:created xsi:type="dcterms:W3CDTF">2012-04-11T11:10:54Z</dcterms:created>
  <dcterms:modified xsi:type="dcterms:W3CDTF">2015-01-06T12:09:14Z</dcterms:modified>
</cp:coreProperties>
</file>