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2014-10-21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2014-10-21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2014-10-21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2014-10-21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2014-10-21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2014-10-21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2014-10-21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2014-10-21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www.google.pl/url?sa=i&amp;rct=j&amp;q=&amp;esrc=s&amp;frm=1&amp;source=images&amp;cd=&amp;cad=rja&amp;uact=8&amp;ved=0CAcQjRw&amp;url=http://www.mazovia.pl/aktualnosci/art,3949,90-lat-sp-114.html&amp;ei=CklFVJ7_MYb2O4rbgYgN&amp;bvm=bv.77880786,d.d2s&amp;psig=AFQjCNFoSh4xZWmfkcPecEByvTRnTPt94g&amp;ust=1413913188391636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effectLst/>
              </a:rPr>
              <a:t>A very short history of </a:t>
            </a:r>
            <a:r>
              <a:rPr lang="pl-PL" dirty="0" err="1" smtClean="0">
                <a:effectLst/>
              </a:rPr>
              <a:t>the</a:t>
            </a:r>
            <a:r>
              <a:rPr lang="pl-PL" smtClean="0">
                <a:effectLst/>
              </a:rPr>
              <a:t> </a:t>
            </a:r>
            <a:r>
              <a:rPr lang="en-GB" smtClean="0">
                <a:effectLst/>
              </a:rPr>
              <a:t>Primary </a:t>
            </a:r>
            <a:r>
              <a:rPr lang="en-GB" dirty="0" smtClean="0">
                <a:effectLst/>
              </a:rPr>
              <a:t>School number114 in Warsaw</a:t>
            </a:r>
            <a:endParaRPr lang="en-GB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r"/>
            <a:r>
              <a:rPr lang="pl-PL" dirty="0" smtClean="0"/>
              <a:t>Filip Nader </a:t>
            </a:r>
            <a:r>
              <a:rPr lang="pl-PL" dirty="0" err="1" smtClean="0"/>
              <a:t>class</a:t>
            </a:r>
            <a:r>
              <a:rPr lang="pl-PL" dirty="0" smtClean="0"/>
              <a:t> 5a</a:t>
            </a:r>
          </a:p>
        </p:txBody>
      </p:sp>
      <p:pic>
        <p:nvPicPr>
          <p:cNvPr id="1026" name="Picture 2" descr="C:\Users\Filip\Desktop\Pulpit\P4290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214554"/>
            <a:ext cx="5286412" cy="396481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End</a:t>
            </a:r>
            <a:endParaRPr lang="en-GB" sz="2800" dirty="0"/>
          </a:p>
        </p:txBody>
      </p:sp>
      <p:pic>
        <p:nvPicPr>
          <p:cNvPr id="5" name="Symbol zastępczy obrazu 4" descr="fil w wodzi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3996" r="3996"/>
          <a:stretch>
            <a:fillRect/>
          </a:stretch>
        </p:blipFill>
        <p:spPr>
          <a:xfrm>
            <a:off x="1285852" y="1831975"/>
            <a:ext cx="6959112" cy="5026025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Filip Nader </a:t>
            </a:r>
            <a:r>
              <a:rPr lang="pl-PL" sz="3200" dirty="0" err="1" smtClean="0"/>
              <a:t>Va</a:t>
            </a:r>
            <a:endParaRPr lang="en-GB" sz="3200" dirty="0"/>
          </a:p>
        </p:txBody>
      </p:sp>
    </p:spTree>
  </p:cSld>
  <p:clrMapOvr>
    <a:masterClrMapping/>
  </p:clrMapOvr>
  <p:transition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-171400"/>
            <a:ext cx="8334668" cy="345638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pl-PL" sz="2000" dirty="0" smtClean="0"/>
          </a:p>
          <a:p>
            <a:pPr algn="ctr">
              <a:buNone/>
            </a:pPr>
            <a:endParaRPr lang="pl-PL" sz="2000" dirty="0" smtClean="0"/>
          </a:p>
          <a:p>
            <a:pPr algn="ctr">
              <a:buNone/>
            </a:pPr>
            <a:endParaRPr lang="pl-PL" sz="2000" dirty="0" smtClean="0"/>
          </a:p>
          <a:p>
            <a:pPr algn="ctr">
              <a:buNone/>
            </a:pPr>
            <a:endParaRPr lang="pl-PL" sz="2000" dirty="0" smtClean="0"/>
          </a:p>
          <a:p>
            <a:pPr algn="ctr">
              <a:buNone/>
            </a:pPr>
            <a:r>
              <a:rPr lang="en-GB" sz="2000" dirty="0" smtClean="0"/>
              <a:t>The </a:t>
            </a:r>
            <a:r>
              <a:rPr lang="en-GB" sz="2000" dirty="0" smtClean="0"/>
              <a:t>first students went to this school in 1920. The </a:t>
            </a:r>
          </a:p>
          <a:p>
            <a:pPr algn="ctr">
              <a:buNone/>
            </a:pPr>
            <a:r>
              <a:rPr lang="en-GB" sz="2000" dirty="0" smtClean="0"/>
              <a:t>students were only girls. The first </a:t>
            </a:r>
            <a:r>
              <a:rPr lang="en-GB" sz="2000" dirty="0" err="1" smtClean="0"/>
              <a:t>headteacher</a:t>
            </a:r>
            <a:r>
              <a:rPr lang="en-GB" sz="2000" dirty="0" smtClean="0"/>
              <a:t> </a:t>
            </a:r>
          </a:p>
          <a:p>
            <a:pPr algn="ctr">
              <a:buNone/>
            </a:pPr>
            <a:r>
              <a:rPr lang="en-GB" sz="2000" dirty="0" smtClean="0"/>
              <a:t>was Mrs </a:t>
            </a:r>
            <a:r>
              <a:rPr lang="en-GB" sz="2000" dirty="0" err="1" smtClean="0"/>
              <a:t>Badowska</a:t>
            </a:r>
            <a:r>
              <a:rPr lang="en-GB" sz="2000" dirty="0" smtClean="0"/>
              <a:t>. In the </a:t>
            </a:r>
            <a:r>
              <a:rPr lang="en-GB" sz="2000" dirty="0" err="1" smtClean="0"/>
              <a:t>foto</a:t>
            </a:r>
            <a:r>
              <a:rPr lang="en-GB" sz="2000" dirty="0" smtClean="0"/>
              <a:t> you can see the </a:t>
            </a:r>
          </a:p>
          <a:p>
            <a:pPr algn="ctr">
              <a:buNone/>
            </a:pPr>
            <a:r>
              <a:rPr lang="en-GB" sz="2000" dirty="0" smtClean="0"/>
              <a:t>first </a:t>
            </a:r>
            <a:r>
              <a:rPr lang="en-GB" sz="2000" dirty="0" smtClean="0"/>
              <a:t>teachers</a:t>
            </a:r>
            <a:r>
              <a:rPr lang="pl-PL" sz="2000" dirty="0" smtClean="0"/>
              <a:t> </a:t>
            </a:r>
            <a:r>
              <a:rPr lang="en-GB" sz="2000" dirty="0" smtClean="0"/>
              <a:t>who </a:t>
            </a:r>
            <a:r>
              <a:rPr lang="en-GB" sz="2000" dirty="0" smtClean="0"/>
              <a:t>worked in the school. In the second </a:t>
            </a:r>
            <a:r>
              <a:rPr lang="en-GB" sz="2000" dirty="0" err="1" smtClean="0"/>
              <a:t>foto</a:t>
            </a:r>
            <a:r>
              <a:rPr lang="en-GB" sz="2000" dirty="0" smtClean="0"/>
              <a:t> you</a:t>
            </a:r>
          </a:p>
          <a:p>
            <a:pPr algn="ctr">
              <a:buNone/>
            </a:pPr>
            <a:r>
              <a:rPr lang="en-GB" sz="2000" dirty="0" smtClean="0"/>
              <a:t>can see the first </a:t>
            </a:r>
            <a:r>
              <a:rPr lang="en-GB" sz="2000" dirty="0" err="1" smtClean="0"/>
              <a:t>buliding</a:t>
            </a:r>
            <a:r>
              <a:rPr lang="en-GB" sz="2000" dirty="0" smtClean="0"/>
              <a:t> of this school- in </a:t>
            </a:r>
            <a:r>
              <a:rPr lang="en-GB" sz="2000" dirty="0" err="1" smtClean="0"/>
              <a:t>Piotra</a:t>
            </a:r>
            <a:endParaRPr lang="en-GB" sz="2000" dirty="0" smtClean="0"/>
          </a:p>
          <a:p>
            <a:pPr algn="ctr">
              <a:buNone/>
            </a:pPr>
            <a:r>
              <a:rPr lang="en-GB" sz="2000" dirty="0" err="1" smtClean="0"/>
              <a:t>Skargi</a:t>
            </a:r>
            <a:r>
              <a:rPr lang="en-GB" sz="2000" dirty="0" smtClean="0"/>
              <a:t> street.</a:t>
            </a:r>
            <a:endParaRPr lang="pl-PL" sz="2000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4" name="Obraz 3" descr="http://www.sp114.edu.pl/images/stories/historia/24_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29066"/>
            <a:ext cx="4500562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 descr="http://www.sp114.edu.pl/images/stories/historia/7_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06" y="3929066"/>
            <a:ext cx="4500594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000660"/>
          </a:xfrm>
        </p:spPr>
        <p:txBody>
          <a:bodyPr/>
          <a:lstStyle/>
          <a:p>
            <a:pPr algn="ctr">
              <a:buNone/>
            </a:pPr>
            <a:r>
              <a:rPr lang="en-GB" dirty="0" smtClean="0"/>
              <a:t>Since 1930 boys and girls have been taught </a:t>
            </a:r>
          </a:p>
          <a:p>
            <a:pPr algn="ctr">
              <a:buNone/>
            </a:pPr>
            <a:r>
              <a:rPr lang="en-GB" dirty="0" smtClean="0"/>
              <a:t>together </a:t>
            </a:r>
            <a:r>
              <a:rPr lang="en-GB" dirty="0" err="1" smtClean="0"/>
              <a:t>i</a:t>
            </a:r>
            <a:r>
              <a:rPr lang="pl-PL" dirty="0" smtClean="0"/>
              <a:t>n</a:t>
            </a:r>
            <a:r>
              <a:rPr lang="en-GB" dirty="0" smtClean="0"/>
              <a:t> </a:t>
            </a:r>
            <a:r>
              <a:rPr lang="en-GB" dirty="0" smtClean="0"/>
              <a:t>the school. The students wore school </a:t>
            </a:r>
          </a:p>
          <a:p>
            <a:pPr algn="ctr">
              <a:buNone/>
            </a:pPr>
            <a:r>
              <a:rPr lang="en-GB" dirty="0" smtClean="0"/>
              <a:t>Uniforms</a:t>
            </a:r>
            <a:r>
              <a:rPr lang="pl-PL" dirty="0" smtClean="0"/>
              <a:t>.</a:t>
            </a:r>
            <a:r>
              <a:rPr lang="en-GB" dirty="0" smtClean="0"/>
              <a:t> </a:t>
            </a:r>
            <a:r>
              <a:rPr lang="pl-PL" dirty="0" smtClean="0"/>
              <a:t>N</a:t>
            </a:r>
            <a:r>
              <a:rPr lang="en-GB" dirty="0" err="1" smtClean="0"/>
              <a:t>owadays</a:t>
            </a:r>
            <a:r>
              <a:rPr lang="en-GB" dirty="0" smtClean="0"/>
              <a:t> </a:t>
            </a:r>
            <a:r>
              <a:rPr lang="en-GB" dirty="0" smtClean="0"/>
              <a:t>we don’t wear uniforms.</a:t>
            </a:r>
          </a:p>
        </p:txBody>
      </p:sp>
      <p:pic>
        <p:nvPicPr>
          <p:cNvPr id="4" name="Obraz 3" descr="http://www.sp114.edu.pl/images/stories/historia/97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0240"/>
            <a:ext cx="4643438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 descr="http://www.sp114.edu.pl/images/stories/historia/95_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4071942"/>
            <a:ext cx="4500562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404664"/>
            <a:ext cx="8429684" cy="4709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dirty="0" smtClean="0"/>
              <a:t>In 1931 P</a:t>
            </a:r>
            <a:r>
              <a:rPr lang="pl-PL" dirty="0" smtClean="0"/>
              <a:t>E</a:t>
            </a:r>
            <a:r>
              <a:rPr lang="en-GB" dirty="0" smtClean="0"/>
              <a:t> teachers set up volleyball, basketball</a:t>
            </a:r>
          </a:p>
          <a:p>
            <a:pPr algn="ctr">
              <a:buNone/>
            </a:pPr>
            <a:r>
              <a:rPr lang="en-GB" dirty="0" smtClean="0"/>
              <a:t>and football school teams. In the picture you can</a:t>
            </a:r>
          </a:p>
          <a:p>
            <a:pPr algn="ctr">
              <a:buNone/>
            </a:pPr>
            <a:r>
              <a:rPr lang="en-GB" dirty="0" smtClean="0"/>
              <a:t>see the first football team. The students went on </a:t>
            </a:r>
          </a:p>
          <a:p>
            <a:pPr algn="ctr">
              <a:buNone/>
            </a:pPr>
            <a:r>
              <a:rPr lang="en-GB" dirty="0" smtClean="0"/>
              <a:t> </a:t>
            </a:r>
            <a:r>
              <a:rPr lang="en-GB" dirty="0" smtClean="0"/>
              <a:t>school trips to </a:t>
            </a:r>
            <a:r>
              <a:rPr lang="en-GB" dirty="0" err="1" smtClean="0"/>
              <a:t>Puł</a:t>
            </a:r>
            <a:r>
              <a:rPr lang="pl-PL" dirty="0" smtClean="0"/>
              <a:t>a</a:t>
            </a:r>
            <a:r>
              <a:rPr lang="en-GB" dirty="0" smtClean="0"/>
              <a:t>way</a:t>
            </a:r>
            <a:r>
              <a:rPr lang="en-GB" dirty="0" smtClean="0"/>
              <a:t>, </a:t>
            </a:r>
            <a:r>
              <a:rPr lang="en-GB" dirty="0" err="1" smtClean="0"/>
              <a:t>Kazimierz</a:t>
            </a:r>
            <a:r>
              <a:rPr lang="en-GB" dirty="0" smtClean="0"/>
              <a:t>, </a:t>
            </a:r>
            <a:r>
              <a:rPr lang="en-GB" dirty="0" err="1" smtClean="0"/>
              <a:t>Częstochowa</a:t>
            </a:r>
            <a:r>
              <a:rPr lang="en-GB" dirty="0" smtClean="0"/>
              <a:t> </a:t>
            </a:r>
          </a:p>
          <a:p>
            <a:pPr algn="ctr">
              <a:buNone/>
            </a:pPr>
            <a:r>
              <a:rPr lang="en-GB" dirty="0" smtClean="0"/>
              <a:t>and </a:t>
            </a:r>
            <a:r>
              <a:rPr lang="en-GB" dirty="0" err="1" smtClean="0"/>
              <a:t>Ojców</a:t>
            </a:r>
            <a:r>
              <a:rPr lang="en-GB" dirty="0" smtClean="0"/>
              <a:t>. </a:t>
            </a:r>
            <a:endParaRPr lang="en-GB" dirty="0"/>
          </a:p>
        </p:txBody>
      </p:sp>
      <p:pic>
        <p:nvPicPr>
          <p:cNvPr id="4" name="Obraz 3" descr="http://www.sp114.edu.pl/images/stories/historia/25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286125"/>
            <a:ext cx="5429288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476672"/>
            <a:ext cx="8229600" cy="5929354"/>
          </a:xfrm>
        </p:spPr>
        <p:txBody>
          <a:bodyPr/>
          <a:lstStyle/>
          <a:p>
            <a:pPr algn="ctr">
              <a:buNone/>
            </a:pPr>
            <a:r>
              <a:rPr lang="en-GB" dirty="0" smtClean="0"/>
              <a:t>In 1931 two teachers set up a school music band. </a:t>
            </a:r>
          </a:p>
          <a:p>
            <a:pPr algn="ctr">
              <a:buNone/>
            </a:pPr>
            <a:r>
              <a:rPr lang="en-GB" dirty="0" smtClean="0"/>
              <a:t>The students played musical </a:t>
            </a:r>
            <a:r>
              <a:rPr lang="en-GB" dirty="0" smtClean="0"/>
              <a:t>instrument</a:t>
            </a:r>
            <a:r>
              <a:rPr lang="pl-PL" dirty="0" smtClean="0"/>
              <a:t>s</a:t>
            </a:r>
            <a:r>
              <a:rPr lang="en-GB" dirty="0" smtClean="0"/>
              <a:t> </a:t>
            </a:r>
            <a:r>
              <a:rPr lang="en-GB" dirty="0" smtClean="0"/>
              <a:t>and </a:t>
            </a:r>
            <a:r>
              <a:rPr lang="en-GB" dirty="0" smtClean="0"/>
              <a:t>san</a:t>
            </a:r>
            <a:r>
              <a:rPr lang="pl-PL" dirty="0" smtClean="0"/>
              <a:t>g</a:t>
            </a:r>
            <a:r>
              <a:rPr lang="en-GB" dirty="0" smtClean="0"/>
              <a:t> </a:t>
            </a:r>
            <a:r>
              <a:rPr lang="en-GB" dirty="0" smtClean="0"/>
              <a:t>songs. In 1933 the school music band </a:t>
            </a:r>
            <a:r>
              <a:rPr lang="en-GB" dirty="0" smtClean="0"/>
              <a:t>met</a:t>
            </a:r>
            <a:r>
              <a:rPr lang="pl-PL" dirty="0" smtClean="0"/>
              <a:t> </a:t>
            </a:r>
            <a:r>
              <a:rPr lang="en-GB" dirty="0" smtClean="0"/>
              <a:t>the </a:t>
            </a:r>
            <a:r>
              <a:rPr lang="en-GB" dirty="0" smtClean="0"/>
              <a:t>Polish President </a:t>
            </a:r>
            <a:r>
              <a:rPr lang="en-GB" dirty="0" err="1" smtClean="0"/>
              <a:t>Ignacy</a:t>
            </a:r>
            <a:r>
              <a:rPr lang="en-GB" dirty="0" smtClean="0"/>
              <a:t> </a:t>
            </a:r>
            <a:r>
              <a:rPr lang="en-GB" dirty="0" err="1" smtClean="0"/>
              <a:t>Mościcki</a:t>
            </a:r>
            <a:r>
              <a:rPr lang="en-GB" dirty="0" smtClean="0"/>
              <a:t>. </a:t>
            </a:r>
            <a:r>
              <a:rPr lang="en-GB" dirty="0" smtClean="0"/>
              <a:t>In </a:t>
            </a:r>
            <a:r>
              <a:rPr lang="en-GB" dirty="0" smtClean="0"/>
              <a:t>the </a:t>
            </a:r>
            <a:r>
              <a:rPr lang="en-GB" dirty="0" err="1" smtClean="0"/>
              <a:t>foto</a:t>
            </a:r>
            <a:r>
              <a:rPr lang="en-GB" dirty="0" smtClean="0"/>
              <a:t> </a:t>
            </a:r>
            <a:r>
              <a:rPr lang="en-GB" dirty="0" smtClean="0"/>
              <a:t>you </a:t>
            </a:r>
            <a:r>
              <a:rPr lang="en-GB" dirty="0" smtClean="0"/>
              <a:t>can see the president and the </a:t>
            </a:r>
            <a:r>
              <a:rPr lang="en-GB" dirty="0" smtClean="0"/>
              <a:t>students</a:t>
            </a:r>
            <a:r>
              <a:rPr lang="pl-PL" dirty="0" smtClean="0"/>
              <a:t>.</a:t>
            </a:r>
            <a:endParaRPr lang="en-GB" dirty="0"/>
          </a:p>
        </p:txBody>
      </p:sp>
      <p:pic>
        <p:nvPicPr>
          <p:cNvPr id="4" name="Obraz 3" descr="http://www.sp114.edu.pl/images/stories/historia/35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501008"/>
            <a:ext cx="5017190" cy="2937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404664"/>
            <a:ext cx="8229600" cy="6072230"/>
          </a:xfrm>
        </p:spPr>
        <p:txBody>
          <a:bodyPr/>
          <a:lstStyle/>
          <a:p>
            <a:pPr algn="ctr">
              <a:buNone/>
            </a:pPr>
            <a:r>
              <a:rPr lang="en-GB" dirty="0" smtClean="0"/>
              <a:t>The school changed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en-GB" dirty="0" smtClean="0"/>
              <a:t>location a lot of times. In </a:t>
            </a:r>
          </a:p>
          <a:p>
            <a:pPr algn="ctr">
              <a:buNone/>
            </a:pPr>
            <a:r>
              <a:rPr lang="en-GB" dirty="0" smtClean="0"/>
              <a:t>1959 the school year started in a new </a:t>
            </a:r>
            <a:r>
              <a:rPr lang="en-GB" dirty="0" err="1" smtClean="0"/>
              <a:t>bu</a:t>
            </a:r>
            <a:r>
              <a:rPr lang="pl-PL" dirty="0" smtClean="0"/>
              <a:t>i</a:t>
            </a:r>
            <a:r>
              <a:rPr lang="en-GB" dirty="0" err="1" smtClean="0"/>
              <a:t>lding</a:t>
            </a:r>
            <a:r>
              <a:rPr lang="en-GB" dirty="0" smtClean="0"/>
              <a:t> </a:t>
            </a:r>
            <a:r>
              <a:rPr lang="en-GB" dirty="0" smtClean="0"/>
              <a:t>in </a:t>
            </a:r>
          </a:p>
          <a:p>
            <a:pPr algn="ctr">
              <a:buNone/>
            </a:pPr>
            <a:r>
              <a:rPr lang="en-GB" dirty="0" err="1" smtClean="0"/>
              <a:t>Remiszewska</a:t>
            </a:r>
            <a:r>
              <a:rPr lang="en-GB" dirty="0" smtClean="0"/>
              <a:t> street and we still learn here. In the</a:t>
            </a:r>
          </a:p>
          <a:p>
            <a:pPr>
              <a:buNone/>
            </a:pPr>
            <a:r>
              <a:rPr lang="en-GB" dirty="0" smtClean="0"/>
              <a:t> </a:t>
            </a:r>
            <a:r>
              <a:rPr lang="en-GB" dirty="0" err="1" smtClean="0"/>
              <a:t>pictu</a:t>
            </a:r>
            <a:r>
              <a:rPr lang="pl-PL" dirty="0" err="1" smtClean="0"/>
              <a:t>re</a:t>
            </a:r>
            <a:r>
              <a:rPr lang="en-GB" dirty="0" smtClean="0"/>
              <a:t>s </a:t>
            </a:r>
            <a:r>
              <a:rPr lang="en-GB" dirty="0" smtClean="0"/>
              <a:t>you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see</a:t>
            </a:r>
            <a:r>
              <a:rPr lang="pl-PL" dirty="0" smtClean="0"/>
              <a:t> </a:t>
            </a:r>
            <a:r>
              <a:rPr lang="en-GB" dirty="0" smtClean="0"/>
              <a:t>the </a:t>
            </a:r>
            <a:r>
              <a:rPr lang="en-GB" dirty="0" smtClean="0"/>
              <a:t>same </a:t>
            </a:r>
            <a:r>
              <a:rPr lang="en-GB" dirty="0" err="1" smtClean="0"/>
              <a:t>bu</a:t>
            </a:r>
            <a:r>
              <a:rPr lang="pl-PL" dirty="0" smtClean="0"/>
              <a:t>i</a:t>
            </a:r>
            <a:r>
              <a:rPr lang="en-GB" dirty="0" err="1" smtClean="0"/>
              <a:t>lding</a:t>
            </a:r>
            <a:r>
              <a:rPr lang="en-GB" dirty="0" smtClean="0"/>
              <a:t>. </a:t>
            </a:r>
            <a:endParaRPr lang="pl-PL" dirty="0" smtClean="0"/>
          </a:p>
          <a:p>
            <a:pPr>
              <a:buNone/>
            </a:pPr>
            <a:r>
              <a:rPr lang="en-GB" dirty="0" smtClean="0"/>
              <a:t>The first</a:t>
            </a:r>
            <a:r>
              <a:rPr lang="pl-PL" dirty="0" smtClean="0"/>
              <a:t> </a:t>
            </a:r>
            <a:r>
              <a:rPr lang="en-GB" dirty="0" smtClean="0"/>
              <a:t>picture is </a:t>
            </a:r>
            <a:r>
              <a:rPr lang="en-GB" dirty="0" smtClean="0"/>
              <a:t>from 1959 and the second picture shows modern </a:t>
            </a:r>
            <a:r>
              <a:rPr lang="en-GB" dirty="0" smtClean="0"/>
              <a:t>times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4" name="Obraz 3" descr="http://www.sp114.edu.pl/images/stories/historia/128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789040"/>
            <a:ext cx="3571868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Filip\Desktop\P429002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3714752"/>
            <a:ext cx="3643338" cy="2717733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Here you can see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GB" dirty="0" smtClean="0"/>
              <a:t>school </a:t>
            </a:r>
            <a:r>
              <a:rPr lang="pl-PL" dirty="0" err="1" smtClean="0"/>
              <a:t>banner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4" name="Obraz 3" descr="http://www.sp114.edu.pl/images/stories/historia/24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292895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 descr="http://www.sp114.edu.pl/images/stories/historia/138_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357166"/>
            <a:ext cx="264320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s://encrypted-tbn3.gstatic.com/images?q=tbn:ANd9GcQ2ZVtVleSSBAVHjFURx-wyTV3phWdEhf_VpKtH7DawT4Ec01C-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8926" y="4114807"/>
            <a:ext cx="4111299" cy="2743193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857916"/>
          </a:xfrm>
        </p:spPr>
        <p:txBody>
          <a:bodyPr/>
          <a:lstStyle/>
          <a:p>
            <a:pPr algn="ctr">
              <a:buNone/>
            </a:pPr>
            <a:r>
              <a:rPr lang="en-GB" dirty="0" smtClean="0"/>
              <a:t>In 1961 the school </a:t>
            </a:r>
            <a:r>
              <a:rPr lang="pl-PL" dirty="0" err="1" smtClean="0"/>
              <a:t>got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r>
              <a:rPr lang="pl-PL" dirty="0" smtClean="0"/>
              <a:t> of </a:t>
            </a:r>
            <a:r>
              <a:rPr lang="en-GB" dirty="0" err="1" smtClean="0"/>
              <a:t>Jędrzej</a:t>
            </a:r>
            <a:r>
              <a:rPr lang="en-GB" dirty="0" smtClean="0"/>
              <a:t> </a:t>
            </a:r>
            <a:r>
              <a:rPr lang="en-GB" dirty="0" err="1" smtClean="0"/>
              <a:t>Cierniak</a:t>
            </a:r>
            <a:r>
              <a:rPr lang="en-GB" dirty="0" smtClean="0"/>
              <a:t> – a </a:t>
            </a:r>
          </a:p>
          <a:p>
            <a:pPr algn="ctr">
              <a:buNone/>
            </a:pPr>
            <a:r>
              <a:rPr lang="pl-PL" dirty="0" smtClean="0"/>
              <a:t>P</a:t>
            </a:r>
            <a:r>
              <a:rPr lang="en-GB" dirty="0" err="1" smtClean="0"/>
              <a:t>olish</a:t>
            </a:r>
            <a:r>
              <a:rPr lang="en-GB" dirty="0" smtClean="0"/>
              <a:t> </a:t>
            </a:r>
            <a:r>
              <a:rPr lang="en-GB" dirty="0" smtClean="0"/>
              <a:t>language teacher. In this pictures you can </a:t>
            </a:r>
          </a:p>
          <a:p>
            <a:pPr algn="ctr">
              <a:buNone/>
            </a:pPr>
            <a:r>
              <a:rPr lang="en-GB" dirty="0" smtClean="0"/>
              <a:t>see him. </a:t>
            </a:r>
            <a:endParaRPr lang="en-GB" dirty="0"/>
          </a:p>
        </p:txBody>
      </p:sp>
      <p:pic>
        <p:nvPicPr>
          <p:cNvPr id="4" name="Obraz 3" descr="http://www.sp114.edu.pl/images/stories/historia/ciernia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420888"/>
            <a:ext cx="3296978" cy="388467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pull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dirty="0" smtClean="0"/>
              <a:t>At present the school is one of the best in Warsaw</a:t>
            </a:r>
          </a:p>
          <a:p>
            <a:pPr algn="ctr">
              <a:buNone/>
            </a:pPr>
            <a:r>
              <a:rPr lang="en-GB" dirty="0" smtClean="0"/>
              <a:t> and I am happy that I can </a:t>
            </a:r>
            <a:r>
              <a:rPr lang="en-GB" dirty="0" err="1" smtClean="0"/>
              <a:t>lear</a:t>
            </a:r>
            <a:r>
              <a:rPr lang="pl-PL" dirty="0" smtClean="0"/>
              <a:t>n</a:t>
            </a:r>
            <a:r>
              <a:rPr lang="en-GB" dirty="0" smtClean="0"/>
              <a:t> </a:t>
            </a:r>
            <a:r>
              <a:rPr lang="en-GB" dirty="0" smtClean="0"/>
              <a:t>here.</a:t>
            </a:r>
          </a:p>
          <a:p>
            <a:pPr algn="ctr">
              <a:buNone/>
            </a:pPr>
            <a:r>
              <a:rPr lang="en-GB" sz="9600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r>
              <a:rPr lang="en-GB" sz="9600" dirty="0" smtClean="0">
                <a:solidFill>
                  <a:srgbClr val="FFFF00"/>
                </a:solidFill>
                <a:sym typeface="Wingdings" pitchFamily="2" charset="2"/>
              </a:rPr>
              <a:t></a:t>
            </a:r>
            <a:r>
              <a:rPr lang="en-GB" sz="9600" dirty="0" smtClean="0">
                <a:solidFill>
                  <a:srgbClr val="00B050"/>
                </a:solidFill>
                <a:sym typeface="Wingdings" pitchFamily="2" charset="2"/>
              </a:rPr>
              <a:t></a:t>
            </a:r>
            <a:r>
              <a:rPr lang="en-GB" sz="9600" dirty="0" smtClean="0">
                <a:solidFill>
                  <a:srgbClr val="00B0F0"/>
                </a:solidFill>
                <a:sym typeface="Wingdings" pitchFamily="2" charset="2"/>
              </a:rPr>
              <a:t></a:t>
            </a:r>
            <a:r>
              <a:rPr lang="en-GB" sz="9600" dirty="0" smtClean="0">
                <a:solidFill>
                  <a:schemeClr val="accent6"/>
                </a:solidFill>
                <a:sym typeface="Wingdings" pitchFamily="2" charset="2"/>
              </a:rPr>
              <a:t></a:t>
            </a:r>
            <a:r>
              <a:rPr lang="en-GB" sz="9600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</a:t>
            </a:r>
            <a:r>
              <a:rPr lang="en-GB" sz="9600" dirty="0" smtClean="0">
                <a:solidFill>
                  <a:srgbClr val="7030A0"/>
                </a:solidFill>
                <a:sym typeface="Wingdings" pitchFamily="2" charset="2"/>
              </a:rPr>
              <a:t></a:t>
            </a:r>
            <a:r>
              <a:rPr lang="pl-PL" sz="9600" dirty="0" smtClean="0">
                <a:sym typeface="Wingdings" pitchFamily="2" charset="2"/>
              </a:rPr>
              <a:t> </a:t>
            </a:r>
            <a:endParaRPr lang="en-GB" sz="9600" dirty="0"/>
          </a:p>
        </p:txBody>
      </p:sp>
    </p:spTree>
  </p:cSld>
  <p:clrMapOvr>
    <a:masterClrMapping/>
  </p:clrMapOvr>
  <p:transition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78</TotalTime>
  <Words>311</Words>
  <Application>Microsoft Office PowerPoint</Application>
  <PresentationFormat>Pokaz na ekranie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Wierzchołek</vt:lpstr>
      <vt:lpstr>A very short history of the Primary School number114 in Warsaw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very short history of Primary School number114 in Warsaw</dc:title>
  <dc:creator>Filip</dc:creator>
  <cp:lastModifiedBy>dzidek</cp:lastModifiedBy>
  <cp:revision>14</cp:revision>
  <dcterms:created xsi:type="dcterms:W3CDTF">2014-10-19T18:13:10Z</dcterms:created>
  <dcterms:modified xsi:type="dcterms:W3CDTF">2014-10-21T18:35:14Z</dcterms:modified>
</cp:coreProperties>
</file>