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102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C3136-5D74-4206-9E18-884CF62ACF48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F149E-D52B-4613-B16B-412D9B7EE88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0F149E-D52B-4613-B16B-412D9B7EE889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780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40663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95488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04555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87261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1660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35468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990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6002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4029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86429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4935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0227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717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1C21338-E6BF-49C8-8C5A-372978FBF51A}" type="datetimeFigureOut">
              <a:rPr lang="pl-PL" smtClean="0"/>
              <a:pPr/>
              <a:t>2014-11-25</a:t>
            </a:fld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F2B896A-85AD-460F-881E-1B985879D9BF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8680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>
                <a:cs typeface="Andalus" panose="02020603050405020304" pitchFamily="18" charset="-78"/>
              </a:rPr>
              <a:t>English</a:t>
            </a:r>
            <a:r>
              <a:rPr lang="pl-PL" dirty="0" smtClean="0">
                <a:cs typeface="Andalus" panose="02020603050405020304" pitchFamily="18" charset="-78"/>
              </a:rPr>
              <a:t> </a:t>
            </a:r>
            <a:r>
              <a:rPr lang="pl-PL" dirty="0" err="1" smtClean="0">
                <a:cs typeface="Andalus" panose="02020603050405020304" pitchFamily="18" charset="-78"/>
              </a:rPr>
              <a:t>lessons</a:t>
            </a:r>
            <a:r>
              <a:rPr lang="pl-PL" dirty="0" smtClean="0">
                <a:cs typeface="Andalus" panose="02020603050405020304" pitchFamily="18" charset="-78"/>
              </a:rPr>
              <a:t> </a:t>
            </a:r>
            <a:r>
              <a:rPr lang="pl-PL" dirty="0" err="1" smtClean="0">
                <a:cs typeface="Andalus" panose="02020603050405020304" pitchFamily="18" charset="-78"/>
              </a:rPr>
              <a:t>in</a:t>
            </a:r>
            <a:r>
              <a:rPr lang="pl-PL" dirty="0" smtClean="0">
                <a:cs typeface="Andalus" panose="02020603050405020304" pitchFamily="18" charset="-78"/>
              </a:rPr>
              <a:t> </a:t>
            </a:r>
            <a:r>
              <a:rPr lang="pl-PL" dirty="0" smtClean="0">
                <a:cs typeface="Andalus" panose="02020603050405020304" pitchFamily="18" charset="-78"/>
              </a:rPr>
              <a:t>a </a:t>
            </a:r>
            <a:r>
              <a:rPr lang="pl-PL" dirty="0" err="1" smtClean="0">
                <a:cs typeface="Andalus" panose="02020603050405020304" pitchFamily="18" charset="-78"/>
              </a:rPr>
              <a:t>Polish</a:t>
            </a:r>
            <a:r>
              <a:rPr lang="pl-PL" dirty="0" smtClean="0">
                <a:cs typeface="Andalus" panose="02020603050405020304" pitchFamily="18" charset="-78"/>
              </a:rPr>
              <a:t> </a:t>
            </a:r>
            <a:r>
              <a:rPr lang="pl-PL" dirty="0" err="1" smtClean="0">
                <a:cs typeface="Andalus" panose="02020603050405020304" pitchFamily="18" charset="-78"/>
              </a:rPr>
              <a:t>school</a:t>
            </a:r>
            <a:endParaRPr lang="pl-PL" dirty="0">
              <a:cs typeface="Andalus" panose="02020603050405020304" pitchFamily="18" charset="-78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Made</a:t>
            </a:r>
            <a:r>
              <a:rPr lang="pl-PL" dirty="0" smtClean="0"/>
              <a:t> </a:t>
            </a:r>
            <a:r>
              <a:rPr lang="pl-PL" dirty="0" smtClean="0"/>
              <a:t>by</a:t>
            </a:r>
            <a:r>
              <a:rPr lang="pl-PL" dirty="0" smtClean="0"/>
              <a:t>: </a:t>
            </a:r>
            <a:r>
              <a:rPr lang="pl-PL" dirty="0" smtClean="0"/>
              <a:t>Krzyś Wrzosek i Bartosz Pięta </a:t>
            </a:r>
            <a:r>
              <a:rPr lang="pl-PL" dirty="0" err="1" smtClean="0"/>
              <a:t>class</a:t>
            </a:r>
            <a:r>
              <a:rPr lang="pl-PL" dirty="0" smtClean="0"/>
              <a:t> </a:t>
            </a:r>
            <a:r>
              <a:rPr lang="pl-PL" dirty="0" err="1" smtClean="0"/>
              <a:t>Va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917718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 </a:t>
            </a:r>
            <a:r>
              <a:rPr lang="pl-PL" dirty="0" err="1" smtClean="0"/>
              <a:t>are</a:t>
            </a:r>
            <a:r>
              <a:rPr lang="pl-PL" dirty="0" smtClean="0"/>
              <a:t> learning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smtClean="0"/>
              <a:t>a 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tense</a:t>
            </a:r>
            <a:r>
              <a:rPr lang="pl-PL" dirty="0" smtClean="0"/>
              <a:t> </a:t>
            </a:r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  </a:t>
            </a:r>
            <a:r>
              <a:rPr lang="pl-PL" dirty="0" err="1" smtClean="0"/>
              <a:t>sit-sitting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</a:t>
            </a:r>
            <a:r>
              <a:rPr lang="pl-PL" dirty="0" err="1" smtClean="0"/>
              <a:t>run-running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</a:t>
            </a:r>
            <a:r>
              <a:rPr lang="pl-PL" dirty="0" err="1" smtClean="0"/>
              <a:t>put-putting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      </a:t>
            </a:r>
            <a:r>
              <a:rPr lang="pl-PL" dirty="0" err="1" smtClean="0"/>
              <a:t>chat-chatting</a:t>
            </a:r>
            <a:endParaRPr lang="pl-PL" dirty="0" smtClean="0"/>
          </a:p>
          <a:p>
            <a:r>
              <a:rPr lang="pl-PL" dirty="0" err="1" smtClean="0"/>
              <a:t>They`re</a:t>
            </a:r>
            <a:r>
              <a:rPr lang="pl-PL" dirty="0" smtClean="0"/>
              <a:t> dancing.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19030" y="3002164"/>
            <a:ext cx="180975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3303751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 </a:t>
            </a:r>
            <a:r>
              <a:rPr lang="pl-PL" dirty="0" err="1" smtClean="0"/>
              <a:t>study</a:t>
            </a:r>
            <a:r>
              <a:rPr lang="pl-PL" dirty="0" smtClean="0"/>
              <a:t> </a:t>
            </a:r>
            <a:r>
              <a:rPr lang="pl-PL" dirty="0" err="1" smtClean="0"/>
              <a:t>cocabulary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Insta.ling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043" y="3108960"/>
            <a:ext cx="7777938" cy="265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848546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 </a:t>
            </a:r>
            <a:r>
              <a:rPr lang="pl-PL" dirty="0" err="1" smtClean="0"/>
              <a:t>name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subjects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Math</a:t>
            </a:r>
          </a:p>
          <a:p>
            <a:r>
              <a:rPr lang="pl-PL" dirty="0" err="1" smtClean="0"/>
              <a:t>Polish</a:t>
            </a:r>
            <a:endParaRPr lang="pl-PL" dirty="0" smtClean="0"/>
          </a:p>
          <a:p>
            <a:r>
              <a:rPr lang="pl-PL" dirty="0" smtClean="0"/>
              <a:t>English </a:t>
            </a:r>
          </a:p>
          <a:p>
            <a:r>
              <a:rPr lang="pl-PL" dirty="0" smtClean="0"/>
              <a:t>Technology</a:t>
            </a:r>
            <a:endParaRPr lang="pl-PL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0658" y="2602175"/>
            <a:ext cx="2826849" cy="287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2960618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We </a:t>
            </a:r>
            <a:r>
              <a:rPr lang="pl-PL" dirty="0" err="1" smtClean="0"/>
              <a:t>name</a:t>
            </a:r>
            <a:r>
              <a:rPr lang="pl-PL" dirty="0" smtClean="0"/>
              <a:t> </a:t>
            </a:r>
            <a:r>
              <a:rPr lang="pl-PL" dirty="0" smtClean="0"/>
              <a:t>musical </a:t>
            </a:r>
            <a:r>
              <a:rPr lang="pl-PL" dirty="0" smtClean="0"/>
              <a:t>instruments: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18712" y="2222287"/>
            <a:ext cx="1968555" cy="3636511"/>
          </a:xfrm>
        </p:spPr>
        <p:txBody>
          <a:bodyPr/>
          <a:lstStyle/>
          <a:p>
            <a:r>
              <a:rPr lang="pl-PL" dirty="0" smtClean="0"/>
              <a:t>Double </a:t>
            </a:r>
            <a:r>
              <a:rPr lang="pl-PL" dirty="0" err="1" smtClean="0"/>
              <a:t>bass</a:t>
            </a:r>
            <a:endParaRPr lang="pl-PL" dirty="0" smtClean="0"/>
          </a:p>
          <a:p>
            <a:r>
              <a:rPr lang="pl-PL" dirty="0" smtClean="0"/>
              <a:t>Keyboard </a:t>
            </a:r>
          </a:p>
          <a:p>
            <a:r>
              <a:rPr lang="pl-PL" dirty="0" err="1" smtClean="0"/>
              <a:t>Saxophone</a:t>
            </a:r>
            <a:endParaRPr lang="pl-PL" dirty="0" smtClean="0"/>
          </a:p>
          <a:p>
            <a:r>
              <a:rPr lang="pl-PL" dirty="0" smtClean="0"/>
              <a:t>Piano </a:t>
            </a:r>
          </a:p>
        </p:txBody>
      </p:sp>
      <p:pic>
        <p:nvPicPr>
          <p:cNvPr id="3076" name="Picture 4" descr="https://encrypted-tbn0.gstatic.com/images?q=tbn:ANd9GcS7wiAQ-FTUd2u6VvGqVRKvbLAhQPbj3tmt7daFFTj3EqrLvX2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3850" y="2470463"/>
            <a:ext cx="3402874" cy="438753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book’s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„ </a:t>
            </a:r>
            <a:r>
              <a:rPr lang="pl-PL" dirty="0" err="1" smtClean="0"/>
              <a:t>Steps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English</a:t>
            </a:r>
            <a:r>
              <a:rPr lang="pl-PL" dirty="0" smtClean="0"/>
              <a:t> 2”</a:t>
            </a:r>
            <a:endParaRPr lang="pl-PL" dirty="0"/>
          </a:p>
        </p:txBody>
      </p:sp>
      <p:pic>
        <p:nvPicPr>
          <p:cNvPr id="23554" name="Picture 2" descr="http://www.bookshop24.pl/2246-2297-large/steps-in-english-czesc-2-podrcw-komplet-oxf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0480" y="2155135"/>
            <a:ext cx="4702865" cy="470286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smtClean="0"/>
              <a:t>much 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66172" y="2310422"/>
            <a:ext cx="10554574" cy="3636511"/>
          </a:xfrm>
        </p:spPr>
        <p:txBody>
          <a:bodyPr/>
          <a:lstStyle/>
          <a:p>
            <a:r>
              <a:rPr lang="pl-PL" dirty="0" err="1" smtClean="0"/>
              <a:t>photos</a:t>
            </a:r>
            <a:r>
              <a:rPr lang="pl-PL" dirty="0" smtClean="0"/>
              <a:t>: </a:t>
            </a:r>
            <a:r>
              <a:rPr lang="pl-PL" dirty="0" err="1" smtClean="0"/>
              <a:t>google</a:t>
            </a:r>
            <a:r>
              <a:rPr lang="pl-PL" dirty="0" smtClean="0"/>
              <a:t> </a:t>
            </a:r>
            <a:r>
              <a:rPr lang="pl-PL" dirty="0" err="1" smtClean="0"/>
              <a:t>grafics</a:t>
            </a:r>
            <a:endParaRPr lang="pl-PL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Cytat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ytat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yta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TC103457503[[fn=Cytat]]</Template>
  <TotalTime>61</TotalTime>
  <Words>79</Words>
  <Application>Microsoft Office PowerPoint</Application>
  <PresentationFormat>Niestandardowy</PresentationFormat>
  <Paragraphs>23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Cytat</vt:lpstr>
      <vt:lpstr>English lessons in a Polish school</vt:lpstr>
      <vt:lpstr>We are learning about a  new tense Present Continuous</vt:lpstr>
      <vt:lpstr>We study cocabulary in Insta.ling</vt:lpstr>
      <vt:lpstr>We name the subjects:</vt:lpstr>
      <vt:lpstr>We name musical instruments:</vt:lpstr>
      <vt:lpstr>Our book’s title is „ Steps in English 2”</vt:lpstr>
      <vt:lpstr>Thank you very much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in Polish school</dc:title>
  <dc:creator>Konto Microsoft</dc:creator>
  <cp:lastModifiedBy>dzidek</cp:lastModifiedBy>
  <cp:revision>10</cp:revision>
  <dcterms:created xsi:type="dcterms:W3CDTF">2014-11-04T15:06:32Z</dcterms:created>
  <dcterms:modified xsi:type="dcterms:W3CDTF">2014-11-25T19:24:35Z</dcterms:modified>
</cp:coreProperties>
</file>