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0" r:id="rId2"/>
    <p:sldId id="269" r:id="rId3"/>
    <p:sldId id="263" r:id="rId4"/>
    <p:sldId id="264" r:id="rId5"/>
    <p:sldId id="265" r:id="rId6"/>
    <p:sldId id="259" r:id="rId7"/>
    <p:sldId id="267" r:id="rId8"/>
    <p:sldId id="262" r:id="rId9"/>
    <p:sldId id="268" r:id="rId10"/>
    <p:sldId id="258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0C97F7A-2356-4C98-A2ED-6EA405F5FE5C}" type="datetimeFigureOut">
              <a:rPr lang="el-GR" smtClean="0"/>
              <a:pPr/>
              <a:t>23/11/2014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AFC101B-BBCC-4E6F-965C-6E5F6A5204C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7F7A-2356-4C98-A2ED-6EA405F5FE5C}" type="datetimeFigureOut">
              <a:rPr lang="el-GR" smtClean="0"/>
              <a:pPr/>
              <a:t>23/11/2014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101B-BBCC-4E6F-965C-6E5F6A5204C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7F7A-2356-4C98-A2ED-6EA405F5FE5C}" type="datetimeFigureOut">
              <a:rPr lang="el-GR" smtClean="0"/>
              <a:pPr/>
              <a:t>23/11/2014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101B-BBCC-4E6F-965C-6E5F6A5204C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7F7A-2356-4C98-A2ED-6EA405F5FE5C}" type="datetimeFigureOut">
              <a:rPr lang="el-GR" smtClean="0"/>
              <a:pPr/>
              <a:t>23/11/2014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101B-BBCC-4E6F-965C-6E5F6A5204C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7F7A-2356-4C98-A2ED-6EA405F5FE5C}" type="datetimeFigureOut">
              <a:rPr lang="el-GR" smtClean="0"/>
              <a:pPr/>
              <a:t>23/11/2014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101B-BBCC-4E6F-965C-6E5F6A5204C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7F7A-2356-4C98-A2ED-6EA405F5FE5C}" type="datetimeFigureOut">
              <a:rPr lang="el-GR" smtClean="0"/>
              <a:pPr/>
              <a:t>23/11/2014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101B-BBCC-4E6F-965C-6E5F6A5204C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C97F7A-2356-4C98-A2ED-6EA405F5FE5C}" type="datetimeFigureOut">
              <a:rPr lang="el-GR" smtClean="0"/>
              <a:pPr/>
              <a:t>23/11/2014</a:t>
            </a:fld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FC101B-BBCC-4E6F-965C-6E5F6A5204C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0C97F7A-2356-4C98-A2ED-6EA405F5FE5C}" type="datetimeFigureOut">
              <a:rPr lang="el-GR" smtClean="0"/>
              <a:pPr/>
              <a:t>23/11/2014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AFC101B-BBCC-4E6F-965C-6E5F6A5204C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7F7A-2356-4C98-A2ED-6EA405F5FE5C}" type="datetimeFigureOut">
              <a:rPr lang="el-GR" smtClean="0"/>
              <a:pPr/>
              <a:t>23/11/2014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101B-BBCC-4E6F-965C-6E5F6A5204C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7F7A-2356-4C98-A2ED-6EA405F5FE5C}" type="datetimeFigureOut">
              <a:rPr lang="el-GR" smtClean="0"/>
              <a:pPr/>
              <a:t>23/11/2014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101B-BBCC-4E6F-965C-6E5F6A5204C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7F7A-2356-4C98-A2ED-6EA405F5FE5C}" type="datetimeFigureOut">
              <a:rPr lang="el-GR" smtClean="0"/>
              <a:pPr/>
              <a:t>23/11/2014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101B-BBCC-4E6F-965C-6E5F6A5204C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0C97F7A-2356-4C98-A2ED-6EA405F5FE5C}" type="datetimeFigureOut">
              <a:rPr lang="el-GR" smtClean="0"/>
              <a:pPr/>
              <a:t>23/11/2014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AFC101B-BBCC-4E6F-965C-6E5F6A5204C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course of history we learn about the local history of our city 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outside the city of </a:t>
            </a:r>
            <a:r>
              <a:rPr lang="en-US" dirty="0" err="1" smtClean="0"/>
              <a:t>Kavala</a:t>
            </a:r>
            <a:r>
              <a:rPr lang="en-US" dirty="0" smtClean="0"/>
              <a:t> is the archaeological site of Philippi .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ancient theatre of </a:t>
            </a:r>
            <a:r>
              <a:rPr lang="en-US" dirty="0" err="1" smtClean="0"/>
              <a:t>Filippi</a:t>
            </a:r>
            <a:endParaRPr lang="el-GR" dirty="0"/>
          </a:p>
        </p:txBody>
      </p:sp>
      <p:pic>
        <p:nvPicPr>
          <p:cNvPr id="3074" name="Picture 2" descr="C:\Users\USER\Desktop\Φιλιπποι\17309045_fillipoi_theatro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4392488" cy="4248472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2195736" y="980729"/>
            <a:ext cx="4662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20888"/>
            <a:ext cx="396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0160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dirty="0" smtClean="0"/>
              <a:t> 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100" dirty="0" smtClean="0"/>
              <a:t>One of the most important festivals in Greece It takes place every summer on the site of the ancient theatre of </a:t>
            </a:r>
            <a:r>
              <a:rPr lang="en-US" sz="3100" dirty="0" err="1" smtClean="0"/>
              <a:t>Filippi</a:t>
            </a:r>
            <a:r>
              <a:rPr lang="en-US" sz="3100" dirty="0" smtClean="0"/>
              <a:t> and it hosts various plays and musical performances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l-GR" dirty="0"/>
          </a:p>
        </p:txBody>
      </p:sp>
      <p:pic>
        <p:nvPicPr>
          <p:cNvPr id="4098" name="Picture 2" descr="C:\Users\USER\Desktop\Φιλιπποι\festivalfilippwnthasou_athenspress.gr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79"/>
            <a:ext cx="4464496" cy="4241271"/>
          </a:xfrm>
          <a:prstGeom prst="rect">
            <a:avLst/>
          </a:prstGeom>
          <a:noFill/>
        </p:spPr>
      </p:pic>
      <p:pic>
        <p:nvPicPr>
          <p:cNvPr id="4099" name="Picture 3" descr="C:\Users\USER\Desktop\Φιλιπποι\tim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60847"/>
            <a:ext cx="3528392" cy="3744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ancient city of Philippi</a:t>
            </a:r>
            <a:r>
              <a:rPr lang="el-GR" dirty="0" smtClean="0"/>
              <a:t>-</a:t>
            </a:r>
            <a:r>
              <a:rPr lang="en-US" dirty="0" err="1" smtClean="0"/>
              <a:t>kavala</a:t>
            </a:r>
            <a:endParaRPr lang="el-GR" dirty="0"/>
          </a:p>
        </p:txBody>
      </p:sp>
      <p:pic>
        <p:nvPicPr>
          <p:cNvPr id="9221" name="Picture 5" descr="C:\Users\USER\Desktop\Φιλιπποι\lydia_rooms_hotel_apartments_kavala-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7704856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The ancient city took its name in 356 </a:t>
            </a:r>
            <a:r>
              <a:rPr lang="en-US" sz="3200" dirty="0" err="1" smtClean="0"/>
              <a:t>b.c</a:t>
            </a:r>
            <a:r>
              <a:rPr lang="en-US" sz="3200" dirty="0" smtClean="0"/>
              <a:t>. after the father of Alexander the Great, </a:t>
            </a:r>
            <a:r>
              <a:rPr lang="en-US" sz="3200" dirty="0" err="1" smtClean="0"/>
              <a:t>Filippos</a:t>
            </a:r>
            <a:r>
              <a:rPr lang="en-US" sz="3200" dirty="0" smtClean="0"/>
              <a:t> the II.</a:t>
            </a:r>
            <a:endParaRPr lang="el-GR" sz="3200" dirty="0"/>
          </a:p>
        </p:txBody>
      </p:sp>
      <p:pic>
        <p:nvPicPr>
          <p:cNvPr id="1026" name="Picture 2" descr="C:\Users\USER\Desktop\Φιλιπποι\Greece, Kavala - Philipp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2380933"/>
            <a:ext cx="6096000" cy="40614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excavations have brought to light ruins from the Hellenistic, Roman, Byzantine and </a:t>
            </a:r>
            <a:r>
              <a:rPr lang="en-US" sz="2800" dirty="0" err="1" smtClean="0"/>
              <a:t>Paleochristian</a:t>
            </a:r>
            <a:r>
              <a:rPr lang="en-US" sz="2800" dirty="0" smtClean="0"/>
              <a:t> period.</a:t>
            </a:r>
            <a:endParaRPr lang="el-GR" sz="2800" dirty="0"/>
          </a:p>
        </p:txBody>
      </p:sp>
      <p:pic>
        <p:nvPicPr>
          <p:cNvPr id="2050" name="Picture 2" descr="C:\Users\USER\Desktop\Φιλιπποι\Filippoi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20609" y="2249488"/>
            <a:ext cx="6502782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octagon, the Roman forum, the </a:t>
            </a:r>
            <a:r>
              <a:rPr lang="en-US" sz="2800" dirty="0" err="1" smtClean="0"/>
              <a:t>paleochristian</a:t>
            </a:r>
            <a:r>
              <a:rPr lang="en-US" sz="2800" dirty="0" smtClean="0"/>
              <a:t> basilicas and parts of the city walls, are some of the most well known.</a:t>
            </a:r>
            <a:endParaRPr lang="el-GR" sz="2800" dirty="0"/>
          </a:p>
        </p:txBody>
      </p:sp>
      <p:pic>
        <p:nvPicPr>
          <p:cNvPr id="3075" name="Picture 3" descr="C:\Users\USER\Desktop\Φιλιπποι\filippoi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92896"/>
            <a:ext cx="684076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/>
              <a:t>public buildings, and private houses.</a:t>
            </a:r>
            <a:endParaRPr lang="el-GR" dirty="0"/>
          </a:p>
        </p:txBody>
      </p:sp>
      <p:pic>
        <p:nvPicPr>
          <p:cNvPr id="4098" name="Picture 2" descr="C:\Users\USER\Desktop\Φιλιπποι\arxaioi-plhlippoi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17550" y="2249488"/>
            <a:ext cx="6508899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Basilica A</a:t>
            </a:r>
            <a:endParaRPr lang="el-GR" dirty="0"/>
          </a:p>
        </p:txBody>
      </p:sp>
      <p:pic>
        <p:nvPicPr>
          <p:cNvPr id="6146" name="Picture 2" descr="C:\Users\USER\Desktop\Φιλιπποι\Φίλιπποι Βασιλική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916832"/>
            <a:ext cx="7128792" cy="4657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Basilica B</a:t>
            </a:r>
            <a:endParaRPr lang="el-GR" dirty="0"/>
          </a:p>
        </p:txBody>
      </p:sp>
      <p:pic>
        <p:nvPicPr>
          <p:cNvPr id="5122" name="Picture 2" descr="C:\Users\USER\Desktop\Φιλιπποι\Φίλιπποι Βασιλική Β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988840"/>
            <a:ext cx="7560840" cy="446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the Roman forum</a:t>
            </a:r>
            <a:endParaRPr lang="el-GR" dirty="0"/>
          </a:p>
        </p:txBody>
      </p:sp>
      <p:pic>
        <p:nvPicPr>
          <p:cNvPr id="8194" name="Picture 2" descr="C:\Users\USER\Desktop\Φιλιπποι\forum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6984776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300</TotalTime>
  <Words>120</Words>
  <Application>Microsoft Office PowerPoint</Application>
  <PresentationFormat>Προβολή στην οθόνη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Αστικό</vt:lpstr>
      <vt:lpstr>In the course of history we learn about the local history of our city </vt:lpstr>
      <vt:lpstr>The ancient city of Philippi-kavala</vt:lpstr>
      <vt:lpstr>The ancient city took its name in 356 b.c. after the father of Alexander the Great, Filippos the II.</vt:lpstr>
      <vt:lpstr>The excavations have brought to light ruins from the Hellenistic, Roman, Byzantine and Paleochristian period.</vt:lpstr>
      <vt:lpstr>The octagon, the Roman forum, the paleochristian basilicas and parts of the city walls, are some of the most well known.</vt:lpstr>
      <vt:lpstr> public buildings, and private houses.</vt:lpstr>
      <vt:lpstr>Basilica A</vt:lpstr>
      <vt:lpstr>Basilica B</vt:lpstr>
      <vt:lpstr> the Roman forum</vt:lpstr>
      <vt:lpstr>The ancient theatre of Filippi</vt:lpstr>
      <vt:lpstr>  One of the most important festivals in Greece It takes place every summer on the site of the ancient theatre of Filippi and it hosts various plays and musical performances.  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ancient city of Philippi, now the most important archaeological site in Eastern Macedonia</dc:title>
  <dc:creator>USER</dc:creator>
  <cp:lastModifiedBy>USER</cp:lastModifiedBy>
  <cp:revision>30</cp:revision>
  <dcterms:created xsi:type="dcterms:W3CDTF">2014-11-22T18:11:22Z</dcterms:created>
  <dcterms:modified xsi:type="dcterms:W3CDTF">2014-11-23T09:44:10Z</dcterms:modified>
</cp:coreProperties>
</file>