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0B9E-0F92-4CD8-BA3C-40C5CD50986D}" type="datetimeFigureOut">
              <a:rPr lang="el-GR" smtClean="0"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5C86-BF4D-4A04-991A-6DA48E78116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make Christmas candles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used natural materials to decorate them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materials</a:t>
            </a:r>
            <a:endParaRPr lang="el-GR" dirty="0"/>
          </a:p>
        </p:txBody>
      </p:sp>
      <p:pic>
        <p:nvPicPr>
          <p:cNvPr id="4" name="3 - Θέση περιεχομένου" descr="our materi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start the work</a:t>
            </a:r>
            <a:endParaRPr lang="el-GR" dirty="0"/>
          </a:p>
        </p:txBody>
      </p:sp>
      <p:pic>
        <p:nvPicPr>
          <p:cNvPr id="4" name="3 - Θέση περιεχομένου" descr="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waste our time!!!</a:t>
            </a:r>
            <a:endParaRPr lang="el-GR" dirty="0"/>
          </a:p>
        </p:txBody>
      </p:sp>
      <p:pic>
        <p:nvPicPr>
          <p:cNvPr id="4" name="3 - Θέση περιεχομένου" descr="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candles have a little more work to be ready</a:t>
            </a:r>
            <a:endParaRPr lang="el-GR" dirty="0"/>
          </a:p>
        </p:txBody>
      </p:sp>
      <p:pic>
        <p:nvPicPr>
          <p:cNvPr id="4" name="3 - Θέση περιεχομένου" descr="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it is it’s almost ready!</a:t>
            </a:r>
            <a:endParaRPr lang="el-GR" dirty="0"/>
          </a:p>
        </p:txBody>
      </p:sp>
      <p:pic>
        <p:nvPicPr>
          <p:cNvPr id="4" name="3 - Θέση περιεχομένου" descr="a lot of work has to be d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ready!</a:t>
            </a:r>
            <a:endParaRPr lang="el-GR" dirty="0"/>
          </a:p>
        </p:txBody>
      </p:sp>
      <p:pic>
        <p:nvPicPr>
          <p:cNvPr id="4" name="3 - Θέση περιεχομένου" descr="can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 very proud to present you our Christmas candles</a:t>
            </a:r>
            <a:endParaRPr lang="el-GR" dirty="0"/>
          </a:p>
        </p:txBody>
      </p:sp>
      <p:pic>
        <p:nvPicPr>
          <p:cNvPr id="4" name="3 - Θέση περιεχομένου" descr="Christmas cand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Merry Christmas to all!!!!!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835696" y="1916832"/>
            <a:ext cx="4518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We are very proud for our work. We will sell the candles and send the money to school in Kenya to buy food for the children</a:t>
            </a:r>
            <a:endParaRPr lang="el-GR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86</Words>
  <Application>Microsoft Office PowerPoint</Application>
  <PresentationFormat>Προβολή στην οθόνη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We make Christmas candles</vt:lpstr>
      <vt:lpstr>Our materials</vt:lpstr>
      <vt:lpstr>We start the work</vt:lpstr>
      <vt:lpstr>We don’t waste our time!!!</vt:lpstr>
      <vt:lpstr>Our candles have a little more work to be ready</vt:lpstr>
      <vt:lpstr>Here it is it’s almost ready!</vt:lpstr>
      <vt:lpstr>Now it’s ready!</vt:lpstr>
      <vt:lpstr>We are very proud to present you our Christmas candles</vt:lpstr>
      <vt:lpstr>Merry Christmas to all!!!!!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make Christmas candles</dc:title>
  <dc:creator>melahrini  papardeli</dc:creator>
  <cp:lastModifiedBy>melahrini  papardeli</cp:lastModifiedBy>
  <cp:revision>1</cp:revision>
  <dcterms:created xsi:type="dcterms:W3CDTF">2014-12-10T17:02:26Z</dcterms:created>
  <dcterms:modified xsi:type="dcterms:W3CDTF">2014-12-10T17:11:29Z</dcterms:modified>
</cp:coreProperties>
</file>