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CBFDF-7E8A-4E8D-99C8-ACE0F2A27330}" type="datetimeFigureOut">
              <a:rPr lang="pl-PL" smtClean="0"/>
              <a:pPr/>
              <a:t>2014-12-14</a:t>
            </a:fld>
            <a:endParaRPr lang="en-GB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0643C-B2D5-4DE3-AB5B-C8C751EAEEC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0643C-B2D5-4DE3-AB5B-C8C751EAEEC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2014-12-14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2014-12-14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2014-12-14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2014-12-14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2014-12-14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2014-12-14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2014-12-14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2014-12-14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2014-12-14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2014-12-14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2014-12-14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2014-12-14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Christmas </a:t>
            </a:r>
            <a:r>
              <a:rPr lang="pl-PL" dirty="0" smtClean="0"/>
              <a:t>E</a:t>
            </a:r>
            <a:r>
              <a:rPr lang="en-GB" dirty="0" err="1" smtClean="0"/>
              <a:t>ve</a:t>
            </a:r>
            <a:endParaRPr lang="en-GB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63952" y="0"/>
            <a:ext cx="6480048" cy="1752600"/>
          </a:xfrm>
        </p:spPr>
        <p:txBody>
          <a:bodyPr/>
          <a:lstStyle/>
          <a:p>
            <a:r>
              <a:rPr lang="en-GB" sz="1600" dirty="0" smtClean="0"/>
              <a:t>Filip Nader class 5a</a:t>
            </a:r>
          </a:p>
          <a:p>
            <a:r>
              <a:rPr lang="en-GB" sz="1600" dirty="0" smtClean="0"/>
              <a:t>Warsaw, 14</a:t>
            </a:r>
            <a:r>
              <a:rPr lang="pl-PL" sz="1050" dirty="0" smtClean="0"/>
              <a:t>  </a:t>
            </a:r>
            <a:r>
              <a:rPr lang="en-GB" sz="1600" dirty="0" smtClean="0"/>
              <a:t>th</a:t>
            </a:r>
            <a:r>
              <a:rPr lang="pl-PL" sz="1600" dirty="0" smtClean="0"/>
              <a:t> December 2014</a:t>
            </a:r>
            <a:r>
              <a:rPr lang="en-GB" sz="1600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</p:txBody>
      </p:sp>
      <p:pic>
        <p:nvPicPr>
          <p:cNvPr id="13315" name="Picture 3" descr="C:\Users\Filip\Desktop\Wigilja\Opłate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643314"/>
            <a:ext cx="4143404" cy="2757247"/>
          </a:xfrm>
          <a:prstGeom prst="rect">
            <a:avLst/>
          </a:prstGeom>
          <a:noFill/>
        </p:spPr>
      </p:pic>
      <p:sp>
        <p:nvSpPr>
          <p:cNvPr id="13317" name="AutoShape 5" descr="https://encrypted-tbn3.gstatic.com/images?q=tbn:ANd9GcQMBWRRd7S1I4bUmq2UKoDQx_TVNPIKVQzYYX4lp7EvEK4266Zf2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3318" name="Picture 6" descr="C:\Users\Filip\Desktop\Wigilja\Żłóbe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500042"/>
            <a:ext cx="3214710" cy="2398668"/>
          </a:xfrm>
          <a:prstGeom prst="rect">
            <a:avLst/>
          </a:prstGeom>
          <a:noFill/>
        </p:spPr>
      </p:pic>
      <p:pic>
        <p:nvPicPr>
          <p:cNvPr id="1026" name="Picture 2" descr="C:\Users\Filip\Desktop\Wigilja\pasterka II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142984"/>
            <a:ext cx="2524963" cy="1733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043890" cy="1000108"/>
          </a:xfrm>
        </p:spPr>
        <p:txBody>
          <a:bodyPr/>
          <a:lstStyle/>
          <a:p>
            <a:pPr algn="ctr"/>
            <a:r>
              <a:rPr lang="en-GB" dirty="0" smtClean="0"/>
              <a:t>Christmas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571612"/>
            <a:ext cx="8286808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dirty="0" smtClean="0"/>
              <a:t>People celebrate the C</a:t>
            </a:r>
            <a:r>
              <a:rPr lang="pl-PL" dirty="0" smtClean="0"/>
              <a:t>h</a:t>
            </a:r>
            <a:r>
              <a:rPr lang="en-GB" dirty="0" smtClean="0"/>
              <a:t>ristmas Eve on</a:t>
            </a:r>
            <a:endParaRPr lang="pl-PL" dirty="0" smtClean="0"/>
          </a:p>
          <a:p>
            <a:pPr>
              <a:buNone/>
            </a:pPr>
            <a:r>
              <a:rPr lang="en-GB" dirty="0" smtClean="0"/>
              <a:t>24th December </a:t>
            </a:r>
            <a:r>
              <a:rPr lang="en-GB" dirty="0" smtClean="0"/>
              <a:t>every</a:t>
            </a:r>
            <a:r>
              <a:rPr lang="pl-PL" dirty="0" smtClean="0"/>
              <a:t> </a:t>
            </a:r>
            <a:r>
              <a:rPr lang="en-GB" dirty="0" smtClean="0"/>
              <a:t>year</a:t>
            </a:r>
            <a:r>
              <a:rPr lang="en-GB" dirty="0" smtClean="0"/>
              <a:t>. In </a:t>
            </a:r>
            <a:r>
              <a:rPr lang="pl-PL" dirty="0" smtClean="0"/>
              <a:t>P</a:t>
            </a:r>
            <a:r>
              <a:rPr lang="en-GB" dirty="0" err="1" smtClean="0"/>
              <a:t>oland</a:t>
            </a:r>
            <a:r>
              <a:rPr lang="en-GB" dirty="0" smtClean="0"/>
              <a:t> </a:t>
            </a:r>
            <a:r>
              <a:rPr lang="pl-PL" dirty="0" err="1" smtClean="0"/>
              <a:t>it</a:t>
            </a:r>
            <a:r>
              <a:rPr lang="en-GB" dirty="0" smtClean="0"/>
              <a:t> is</a:t>
            </a:r>
            <a:r>
              <a:rPr lang="pl-PL" dirty="0" smtClean="0"/>
              <a:t> a </a:t>
            </a:r>
            <a:r>
              <a:rPr lang="en-GB" dirty="0" smtClean="0"/>
              <a:t>very important</a:t>
            </a:r>
            <a:r>
              <a:rPr lang="pl-PL" dirty="0" smtClean="0"/>
              <a:t> </a:t>
            </a:r>
            <a:r>
              <a:rPr lang="en-GB" dirty="0" smtClean="0"/>
              <a:t>day </a:t>
            </a:r>
            <a:r>
              <a:rPr lang="en-GB" dirty="0" smtClean="0"/>
              <a:t>of the year. </a:t>
            </a:r>
            <a:endParaRPr lang="pl-PL" dirty="0" smtClean="0"/>
          </a:p>
          <a:p>
            <a:pPr>
              <a:buNone/>
            </a:pPr>
            <a:r>
              <a:rPr lang="en-GB" dirty="0" smtClean="0"/>
              <a:t>Polish families </a:t>
            </a:r>
            <a:r>
              <a:rPr lang="en-GB" dirty="0" smtClean="0"/>
              <a:t>start their preparations even</a:t>
            </a:r>
            <a:endParaRPr lang="pl-PL" dirty="0" smtClean="0"/>
          </a:p>
          <a:p>
            <a:pPr>
              <a:buNone/>
            </a:pPr>
            <a:r>
              <a:rPr lang="en-GB" dirty="0" smtClean="0"/>
              <a:t>three weeks </a:t>
            </a:r>
            <a:r>
              <a:rPr lang="en-GB" dirty="0" smtClean="0"/>
              <a:t>before</a:t>
            </a:r>
            <a:r>
              <a:rPr lang="pl-PL" dirty="0" smtClean="0"/>
              <a:t> </a:t>
            </a:r>
            <a:r>
              <a:rPr lang="en-GB" dirty="0" err="1" smtClean="0"/>
              <a:t>th</a:t>
            </a:r>
            <a:r>
              <a:rPr lang="pl-PL" dirty="0" err="1" smtClean="0"/>
              <a:t>at</a:t>
            </a:r>
            <a:r>
              <a:rPr lang="en-GB" dirty="0" smtClean="0"/>
              <a:t> </a:t>
            </a:r>
            <a:r>
              <a:rPr lang="en-GB" dirty="0" smtClean="0"/>
              <a:t>day.</a:t>
            </a:r>
            <a:r>
              <a:rPr lang="pl-PL" dirty="0" smtClean="0"/>
              <a:t> All members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family</a:t>
            </a:r>
            <a:r>
              <a:rPr lang="pl-PL" dirty="0" smtClean="0"/>
              <a:t> </a:t>
            </a:r>
            <a:r>
              <a:rPr lang="en-GB" dirty="0" smtClean="0"/>
              <a:t>clean </a:t>
            </a:r>
            <a:r>
              <a:rPr lang="en-GB" dirty="0" smtClean="0"/>
              <a:t>up the </a:t>
            </a:r>
            <a:r>
              <a:rPr lang="en-GB" dirty="0" smtClean="0"/>
              <a:t>flat</a:t>
            </a:r>
            <a:r>
              <a:rPr lang="pl-PL" dirty="0" smtClean="0"/>
              <a:t>/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houses</a:t>
            </a:r>
            <a:r>
              <a:rPr lang="en-GB" dirty="0" smtClean="0"/>
              <a:t>, </a:t>
            </a:r>
            <a:r>
              <a:rPr lang="en-GB" dirty="0" smtClean="0"/>
              <a:t>go shopping and </a:t>
            </a:r>
            <a:r>
              <a:rPr lang="en-GB" dirty="0" smtClean="0"/>
              <a:t>write </a:t>
            </a:r>
            <a:r>
              <a:rPr lang="en-GB" dirty="0" smtClean="0"/>
              <a:t>letters to </a:t>
            </a:r>
            <a:r>
              <a:rPr lang="pl-PL" b="1" i="1" u="sng" dirty="0" err="1" smtClean="0"/>
              <a:t>S</a:t>
            </a:r>
            <a:r>
              <a:rPr lang="en-GB" b="1" i="1" u="sng" dirty="0" err="1" smtClean="0"/>
              <a:t>t.Claus</a:t>
            </a:r>
            <a:r>
              <a:rPr lang="en-GB" b="1" i="1" u="sng" dirty="0" smtClean="0"/>
              <a:t>.</a:t>
            </a:r>
            <a:endParaRPr lang="en-GB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55318" cy="1051560"/>
          </a:xfrm>
        </p:spPr>
        <p:txBody>
          <a:bodyPr/>
          <a:lstStyle/>
          <a:p>
            <a:pPr algn="ctr"/>
            <a:r>
              <a:rPr lang="en-GB" dirty="0" err="1" smtClean="0"/>
              <a:t>Christams</a:t>
            </a:r>
            <a:r>
              <a:rPr lang="en-GB" dirty="0" smtClean="0"/>
              <a:t> </a:t>
            </a:r>
            <a:r>
              <a:rPr lang="pl-PL" dirty="0" smtClean="0"/>
              <a:t>E</a:t>
            </a:r>
            <a:r>
              <a:rPr lang="en-GB" dirty="0" err="1" smtClean="0"/>
              <a:t>ve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00108"/>
            <a:ext cx="8255318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On 24th December all people wear smart </a:t>
            </a:r>
            <a:r>
              <a:rPr lang="en-GB" sz="2000" dirty="0" smtClean="0"/>
              <a:t>clothes</a:t>
            </a:r>
            <a:r>
              <a:rPr lang="en-GB" sz="2000" dirty="0" smtClean="0"/>
              <a:t>. In the evening people visit </a:t>
            </a:r>
            <a:r>
              <a:rPr lang="en-GB" sz="2000" dirty="0" smtClean="0"/>
              <a:t>their</a:t>
            </a:r>
            <a:r>
              <a:rPr lang="pl-PL" sz="2000" dirty="0" smtClean="0"/>
              <a:t> </a:t>
            </a:r>
            <a:r>
              <a:rPr lang="en-GB" sz="2000" dirty="0" smtClean="0"/>
              <a:t>Families</a:t>
            </a:r>
            <a:r>
              <a:rPr lang="pl-PL" sz="2000" dirty="0" smtClean="0"/>
              <a:t> and </a:t>
            </a:r>
            <a:r>
              <a:rPr lang="pl-PL" sz="2000" dirty="0" err="1" smtClean="0"/>
              <a:t>eat</a:t>
            </a:r>
            <a:r>
              <a:rPr lang="pl-PL" sz="2000" dirty="0" smtClean="0"/>
              <a:t> a </a:t>
            </a:r>
            <a:r>
              <a:rPr lang="pl-PL" sz="2000" dirty="0" err="1" smtClean="0"/>
              <a:t>special</a:t>
            </a:r>
            <a:r>
              <a:rPr lang="pl-PL" sz="2000" dirty="0" smtClean="0"/>
              <a:t> </a:t>
            </a:r>
            <a:r>
              <a:rPr lang="pl-PL" sz="2000" dirty="0" err="1" smtClean="0"/>
              <a:t>supper</a:t>
            </a:r>
            <a:r>
              <a:rPr lang="en-GB" sz="2000" dirty="0" smtClean="0"/>
              <a:t>. </a:t>
            </a:r>
            <a:r>
              <a:rPr lang="pl-PL" sz="2000" dirty="0" err="1" smtClean="0"/>
              <a:t>Before</a:t>
            </a:r>
            <a:r>
              <a:rPr lang="pl-PL" sz="2000" dirty="0" smtClean="0"/>
              <a:t> </a:t>
            </a:r>
            <a:r>
              <a:rPr lang="pl-PL" sz="2000" dirty="0" err="1" smtClean="0"/>
              <a:t>the</a:t>
            </a:r>
            <a:r>
              <a:rPr lang="pl-PL" sz="2000" dirty="0" smtClean="0"/>
              <a:t> </a:t>
            </a:r>
            <a:r>
              <a:rPr lang="pl-PL" sz="2000" dirty="0" err="1" smtClean="0"/>
              <a:t>supper</a:t>
            </a:r>
            <a:r>
              <a:rPr lang="pl-PL" sz="2000" dirty="0" smtClean="0"/>
              <a:t> </a:t>
            </a:r>
            <a:r>
              <a:rPr lang="pl-PL" sz="2000" dirty="0" err="1" smtClean="0"/>
              <a:t>people</a:t>
            </a:r>
            <a:r>
              <a:rPr lang="pl-PL" sz="2000" dirty="0" smtClean="0"/>
              <a:t> </a:t>
            </a:r>
            <a:r>
              <a:rPr lang="pl-PL" sz="2000" dirty="0" err="1" smtClean="0"/>
              <a:t>share</a:t>
            </a:r>
            <a:r>
              <a:rPr lang="pl-PL" sz="2000" dirty="0" smtClean="0"/>
              <a:t> a </a:t>
            </a:r>
            <a:r>
              <a:rPr lang="pl-PL" sz="2000" dirty="0" err="1" smtClean="0"/>
              <a:t>holy</a:t>
            </a:r>
            <a:r>
              <a:rPr lang="pl-PL" sz="2000" dirty="0" smtClean="0"/>
              <a:t> </a:t>
            </a:r>
            <a:r>
              <a:rPr lang="pl-PL" sz="2000" dirty="0" err="1" smtClean="0"/>
              <a:t>wafer</a:t>
            </a:r>
            <a:r>
              <a:rPr lang="pl-PL" sz="2000" dirty="0" smtClean="0"/>
              <a:t> and </a:t>
            </a:r>
            <a:r>
              <a:rPr lang="pl-PL" sz="2000" dirty="0" err="1" smtClean="0"/>
              <a:t>say</a:t>
            </a:r>
            <a:r>
              <a:rPr lang="pl-PL" sz="2000" dirty="0" smtClean="0"/>
              <a:t> </a:t>
            </a:r>
            <a:r>
              <a:rPr lang="pl-PL" sz="2000" dirty="0" err="1" smtClean="0"/>
              <a:t>the</a:t>
            </a:r>
            <a:r>
              <a:rPr lang="pl-PL" sz="2000" dirty="0" smtClean="0"/>
              <a:t> </a:t>
            </a:r>
            <a:r>
              <a:rPr lang="pl-PL" sz="2000" dirty="0" err="1" smtClean="0"/>
              <a:t>best</a:t>
            </a:r>
            <a:r>
              <a:rPr lang="pl-PL" sz="2000" dirty="0" smtClean="0"/>
              <a:t> </a:t>
            </a:r>
            <a:r>
              <a:rPr lang="pl-PL" sz="2000" dirty="0" err="1" smtClean="0"/>
              <a:t>wishes</a:t>
            </a:r>
            <a:r>
              <a:rPr lang="pl-PL" sz="2000" dirty="0" smtClean="0"/>
              <a:t>. </a:t>
            </a:r>
            <a:r>
              <a:rPr lang="en-US" sz="2000" dirty="0" smtClean="0"/>
              <a:t>Traditionally there should be twelve dishes, which equals the number of </a:t>
            </a:r>
            <a:r>
              <a:rPr lang="en-US" sz="2000" dirty="0" err="1" smtClean="0"/>
              <a:t>Apostols</a:t>
            </a:r>
            <a:r>
              <a:rPr lang="en-US" sz="2000" dirty="0" smtClean="0"/>
              <a:t>, such as  red borsch and mushroom soup, dumplings with cabbage and mushrooms, noodles with poppy seed and delicacies, vegetable salads, fish and cakes. And you should try each of them</a:t>
            </a:r>
            <a:r>
              <a:rPr lang="en-US" sz="2000" dirty="0" smtClean="0"/>
              <a:t>.</a:t>
            </a:r>
            <a:endParaRPr lang="pl-PL" sz="2000" dirty="0" smtClean="0"/>
          </a:p>
          <a:p>
            <a:pPr>
              <a:buNone/>
            </a:pPr>
            <a:r>
              <a:rPr lang="en-US" sz="2000" dirty="0" smtClean="0"/>
              <a:t>We always leave one empty seat for an unexpected guest, because no one </a:t>
            </a:r>
            <a:r>
              <a:rPr lang="pl-PL" sz="2000" dirty="0" err="1" smtClean="0"/>
              <a:t>should</a:t>
            </a:r>
            <a:r>
              <a:rPr lang="en-US" sz="2000" dirty="0" smtClean="0"/>
              <a:t> </a:t>
            </a:r>
            <a:r>
              <a:rPr lang="en-US" sz="2000" dirty="0" smtClean="0"/>
              <a:t>be </a:t>
            </a:r>
            <a:r>
              <a:rPr lang="en-US" sz="2000" dirty="0" smtClean="0"/>
              <a:t>lonely </a:t>
            </a:r>
            <a:r>
              <a:rPr lang="en-US" sz="2000" dirty="0" smtClean="0"/>
              <a:t>that evening</a:t>
            </a:r>
            <a:r>
              <a:rPr lang="en-US" sz="2000" dirty="0" smtClean="0"/>
              <a:t>.</a:t>
            </a:r>
            <a:endParaRPr lang="pl-PL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GB" sz="2000" b="1" i="1" u="sng" dirty="0" smtClean="0"/>
              <a:t>POLES </a:t>
            </a:r>
            <a:r>
              <a:rPr lang="en-GB" sz="2000" b="1" i="1" u="sng" dirty="0" smtClean="0"/>
              <a:t>DON‘T EAT </a:t>
            </a:r>
            <a:r>
              <a:rPr lang="en-GB" sz="2000" b="1" i="1" u="sng" dirty="0" smtClean="0"/>
              <a:t>MEAT</a:t>
            </a:r>
            <a:r>
              <a:rPr lang="pl-PL" sz="2000" b="1" i="1" u="sng" dirty="0" smtClean="0"/>
              <a:t> </a:t>
            </a:r>
            <a:r>
              <a:rPr lang="en-GB" sz="2000" b="1" i="1" u="sng" dirty="0" smtClean="0"/>
              <a:t>THIS </a:t>
            </a:r>
            <a:r>
              <a:rPr lang="en-GB" sz="2000" b="1" i="1" u="sng" dirty="0" smtClean="0"/>
              <a:t>DAY. 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928694"/>
          </a:xfrm>
        </p:spPr>
        <p:txBody>
          <a:bodyPr/>
          <a:lstStyle/>
          <a:p>
            <a:pPr algn="ctr"/>
            <a:r>
              <a:rPr lang="pl-PL" dirty="0" smtClean="0"/>
              <a:t>TRADITIONAL POLISH DISHES</a:t>
            </a:r>
            <a:endParaRPr lang="en-GB" dirty="0"/>
          </a:p>
        </p:txBody>
      </p:sp>
      <p:pic>
        <p:nvPicPr>
          <p:cNvPr id="17410" name="Picture 2" descr="C:\Users\Filip\Desktop\Wigilja\zupa grzybow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736"/>
            <a:ext cx="2670456" cy="2000264"/>
          </a:xfrm>
          <a:prstGeom prst="rect">
            <a:avLst/>
          </a:prstGeom>
          <a:noFill/>
        </p:spPr>
      </p:pic>
      <p:pic>
        <p:nvPicPr>
          <p:cNvPr id="17411" name="Picture 3" descr="C:\Users\Filip\Desktop\Wigilja\ryba z ziemniakam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714752"/>
            <a:ext cx="2670456" cy="2000264"/>
          </a:xfrm>
          <a:prstGeom prst="rect">
            <a:avLst/>
          </a:prstGeom>
          <a:noFill/>
        </p:spPr>
      </p:pic>
      <p:pic>
        <p:nvPicPr>
          <p:cNvPr id="17412" name="Picture 4" descr="C:\Users\Filip\Desktop\Wigilja\biały s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1928802"/>
            <a:ext cx="5072098" cy="3375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928694"/>
          </a:xfrm>
        </p:spPr>
        <p:txBody>
          <a:bodyPr/>
          <a:lstStyle/>
          <a:p>
            <a:pPr algn="ctr"/>
            <a:r>
              <a:rPr lang="pl-PL" dirty="0" err="1" smtClean="0"/>
              <a:t>Christmas</a:t>
            </a:r>
            <a:r>
              <a:rPr lang="pl-PL" dirty="0" smtClean="0"/>
              <a:t> </a:t>
            </a:r>
            <a:r>
              <a:rPr lang="pl-PL" dirty="0" err="1" smtClean="0"/>
              <a:t>Tree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285860"/>
            <a:ext cx="8429684" cy="51880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In </a:t>
            </a:r>
            <a:r>
              <a:rPr lang="pl-PL" sz="2000" dirty="0" err="1" smtClean="0"/>
              <a:t>every</a:t>
            </a:r>
            <a:r>
              <a:rPr lang="pl-PL" sz="2000" dirty="0" smtClean="0"/>
              <a:t> </a:t>
            </a:r>
            <a:r>
              <a:rPr lang="pl-PL" sz="2000" dirty="0" smtClean="0"/>
              <a:t>house in Poland there </a:t>
            </a:r>
            <a:r>
              <a:rPr lang="pl-PL" sz="2000" dirty="0" err="1" smtClean="0"/>
              <a:t>is</a:t>
            </a:r>
            <a:r>
              <a:rPr lang="pl-PL" sz="2000" dirty="0" smtClean="0"/>
              <a:t> a </a:t>
            </a:r>
            <a:r>
              <a:rPr lang="pl-PL" sz="2000" b="1" i="1" u="sng" dirty="0" smtClean="0"/>
              <a:t>CHRISTMAS TREE </a:t>
            </a:r>
            <a:r>
              <a:rPr lang="pl-PL" sz="2000" dirty="0" smtClean="0"/>
              <a:t>with</a:t>
            </a:r>
          </a:p>
          <a:p>
            <a:pPr>
              <a:buNone/>
            </a:pPr>
            <a:r>
              <a:rPr lang="pl-PL" sz="2000" dirty="0" smtClean="0"/>
              <a:t>beautiful </a:t>
            </a:r>
            <a:r>
              <a:rPr lang="pl-PL" sz="2000" dirty="0" err="1" smtClean="0"/>
              <a:t>decorations</a:t>
            </a:r>
            <a:r>
              <a:rPr lang="pl-PL" sz="2000" dirty="0" smtClean="0"/>
              <a:t>. </a:t>
            </a:r>
            <a:r>
              <a:rPr lang="pl-PL" sz="2000" dirty="0" err="1" smtClean="0"/>
              <a:t>This</a:t>
            </a:r>
            <a:r>
              <a:rPr lang="pl-PL" sz="2000" dirty="0" smtClean="0"/>
              <a:t> </a:t>
            </a:r>
            <a:r>
              <a:rPr lang="pl-PL" sz="2000" dirty="0" err="1" smtClean="0"/>
              <a:t>is</a:t>
            </a:r>
            <a:r>
              <a:rPr lang="pl-PL" sz="2000" dirty="0" smtClean="0"/>
              <a:t> </a:t>
            </a:r>
            <a:r>
              <a:rPr lang="pl-PL" sz="2000" dirty="0" err="1" smtClean="0"/>
              <a:t>very</a:t>
            </a:r>
            <a:r>
              <a:rPr lang="pl-PL" sz="2000" dirty="0" smtClean="0"/>
              <a:t> </a:t>
            </a:r>
            <a:r>
              <a:rPr lang="pl-PL" sz="2000" dirty="0" err="1" smtClean="0"/>
              <a:t>important</a:t>
            </a:r>
            <a:r>
              <a:rPr lang="pl-PL" sz="2000" dirty="0" smtClean="0"/>
              <a:t> </a:t>
            </a:r>
            <a:r>
              <a:rPr lang="pl-PL" sz="2000" dirty="0" smtClean="0"/>
              <a:t>for </a:t>
            </a:r>
            <a:r>
              <a:rPr lang="pl-PL" sz="2000" dirty="0" err="1" smtClean="0"/>
              <a:t>children</a:t>
            </a:r>
            <a:r>
              <a:rPr lang="pl-PL" sz="2000" dirty="0" smtClean="0"/>
              <a:t> (but </a:t>
            </a:r>
            <a:r>
              <a:rPr lang="pl-PL" sz="2000" dirty="0" err="1" smtClean="0"/>
              <a:t>adults</a:t>
            </a:r>
            <a:r>
              <a:rPr lang="pl-PL" sz="2000" dirty="0" smtClean="0"/>
              <a:t> </a:t>
            </a:r>
            <a:r>
              <a:rPr lang="pl-PL" sz="2000" dirty="0" err="1" smtClean="0"/>
              <a:t>like</a:t>
            </a:r>
            <a:r>
              <a:rPr lang="pl-PL" sz="2000" dirty="0" smtClean="0"/>
              <a:t> </a:t>
            </a:r>
            <a:r>
              <a:rPr lang="pl-PL" sz="2000" dirty="0" err="1" smtClean="0"/>
              <a:t>it</a:t>
            </a:r>
            <a:r>
              <a:rPr lang="pl-PL" sz="2000" dirty="0" smtClean="0"/>
              <a:t>, </a:t>
            </a:r>
            <a:r>
              <a:rPr lang="pl-PL" sz="2000" dirty="0" err="1" smtClean="0"/>
              <a:t>too</a:t>
            </a:r>
            <a:r>
              <a:rPr lang="pl-PL" sz="2000" dirty="0" smtClean="0"/>
              <a:t>). </a:t>
            </a:r>
            <a:r>
              <a:rPr lang="pl-PL" sz="2000" dirty="0" err="1" smtClean="0"/>
              <a:t>When</a:t>
            </a:r>
            <a:r>
              <a:rPr lang="pl-PL" sz="2000" dirty="0" smtClean="0"/>
              <a:t> </a:t>
            </a:r>
            <a:r>
              <a:rPr lang="pl-PL" sz="2000" dirty="0" err="1" smtClean="0"/>
              <a:t>everybody</a:t>
            </a:r>
            <a:r>
              <a:rPr lang="pl-PL" sz="2000" dirty="0" smtClean="0"/>
              <a:t> </a:t>
            </a:r>
            <a:r>
              <a:rPr lang="pl-PL" sz="2000" dirty="0" err="1" smtClean="0"/>
              <a:t>is</a:t>
            </a:r>
            <a:r>
              <a:rPr lang="pl-PL" sz="2000" dirty="0" smtClean="0"/>
              <a:t> busy </a:t>
            </a:r>
            <a:r>
              <a:rPr lang="pl-PL" sz="2000" dirty="0" smtClean="0"/>
              <a:t>S</a:t>
            </a:r>
            <a:r>
              <a:rPr lang="pl-PL" sz="2000" dirty="0" smtClean="0"/>
              <a:t>anta</a:t>
            </a: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Claus </a:t>
            </a:r>
            <a:r>
              <a:rPr lang="pl-PL" sz="2000" dirty="0" err="1" smtClean="0"/>
              <a:t>comes</a:t>
            </a:r>
            <a:r>
              <a:rPr lang="pl-PL" sz="2000" dirty="0" smtClean="0"/>
              <a:t> and </a:t>
            </a:r>
            <a:r>
              <a:rPr lang="pl-PL" sz="2000" dirty="0" err="1" smtClean="0"/>
              <a:t>leaves</a:t>
            </a:r>
            <a:r>
              <a:rPr lang="pl-PL" sz="2000" dirty="0" smtClean="0"/>
              <a:t> </a:t>
            </a:r>
            <a:r>
              <a:rPr lang="pl-PL" sz="2000" dirty="0" err="1" smtClean="0"/>
              <a:t>presents</a:t>
            </a:r>
            <a:r>
              <a:rPr lang="pl-PL" sz="2000" dirty="0" smtClean="0"/>
              <a:t> for </a:t>
            </a:r>
            <a:r>
              <a:rPr lang="pl-PL" sz="2000" dirty="0" err="1" smtClean="0"/>
              <a:t>all</a:t>
            </a:r>
            <a:r>
              <a:rPr lang="pl-PL" sz="2000" dirty="0" smtClean="0"/>
              <a:t> </a:t>
            </a:r>
            <a:r>
              <a:rPr lang="pl-PL" sz="2000" dirty="0" err="1" smtClean="0"/>
              <a:t>good</a:t>
            </a:r>
            <a:r>
              <a:rPr lang="pl-PL" sz="2000" dirty="0" smtClean="0"/>
              <a:t> </a:t>
            </a:r>
            <a:r>
              <a:rPr lang="pl-PL" sz="2000" dirty="0" err="1" smtClean="0"/>
              <a:t>children</a:t>
            </a:r>
            <a:r>
              <a:rPr lang="pl-PL" sz="2000" dirty="0" smtClean="0"/>
              <a:t>. I </a:t>
            </a:r>
            <a:r>
              <a:rPr lang="pl-PL" sz="2000" dirty="0" err="1" smtClean="0"/>
              <a:t>try</a:t>
            </a:r>
            <a:r>
              <a:rPr lang="pl-PL" sz="2000" dirty="0" smtClean="0"/>
              <a:t> to</a:t>
            </a:r>
          </a:p>
          <a:p>
            <a:pPr>
              <a:buNone/>
            </a:pPr>
            <a:r>
              <a:rPr lang="pl-PL" sz="2000" dirty="0" smtClean="0"/>
              <a:t>be </a:t>
            </a:r>
            <a:r>
              <a:rPr lang="pl-PL" sz="2000" dirty="0" smtClean="0"/>
              <a:t>a </a:t>
            </a:r>
            <a:r>
              <a:rPr lang="pl-PL" sz="2000" dirty="0" err="1" smtClean="0"/>
              <a:t>good</a:t>
            </a:r>
            <a:r>
              <a:rPr lang="pl-PL" sz="2000" dirty="0" smtClean="0"/>
              <a:t> </a:t>
            </a:r>
            <a:r>
              <a:rPr lang="pl-PL" sz="2000" dirty="0" err="1" smtClean="0"/>
              <a:t>schoolboy</a:t>
            </a:r>
            <a:r>
              <a:rPr lang="pl-PL" sz="2000" dirty="0" smtClean="0"/>
              <a:t> and </a:t>
            </a:r>
            <a:r>
              <a:rPr lang="pl-PL" sz="2000" dirty="0" err="1" smtClean="0"/>
              <a:t>even</a:t>
            </a:r>
            <a:r>
              <a:rPr lang="pl-PL" sz="2000" dirty="0" smtClean="0"/>
              <a:t> a </a:t>
            </a:r>
            <a:r>
              <a:rPr lang="pl-PL" sz="2000" dirty="0" err="1" smtClean="0"/>
              <a:t>better</a:t>
            </a:r>
            <a:r>
              <a:rPr lang="pl-PL" sz="2000" dirty="0" smtClean="0"/>
              <a:t> son, so I </a:t>
            </a:r>
            <a:r>
              <a:rPr lang="pl-PL" sz="2000" dirty="0" err="1" smtClean="0"/>
              <a:t>always</a:t>
            </a:r>
            <a:r>
              <a:rPr lang="pl-PL" sz="2000" dirty="0" smtClean="0"/>
              <a:t> </a:t>
            </a:r>
            <a:r>
              <a:rPr lang="pl-PL" sz="2000" dirty="0" err="1" smtClean="0"/>
              <a:t>get</a:t>
            </a:r>
            <a:r>
              <a:rPr lang="pl-PL" sz="2000" dirty="0" smtClean="0"/>
              <a:t> </a:t>
            </a:r>
          </a:p>
          <a:p>
            <a:pPr>
              <a:buNone/>
            </a:pPr>
            <a:r>
              <a:rPr lang="pl-PL" sz="2000" dirty="0" smtClean="0"/>
              <a:t>A </a:t>
            </a:r>
            <a:r>
              <a:rPr lang="pl-PL" sz="2000" dirty="0" err="1" smtClean="0"/>
              <a:t>present</a:t>
            </a:r>
            <a:r>
              <a:rPr lang="pl-PL" sz="2000" dirty="0" smtClean="0"/>
              <a:t> </a:t>
            </a:r>
            <a:r>
              <a:rPr lang="pl-PL" sz="2000" dirty="0" smtClean="0"/>
              <a:t>(I </a:t>
            </a:r>
            <a:r>
              <a:rPr lang="pl-PL" sz="2000" dirty="0" err="1" smtClean="0"/>
              <a:t>am</a:t>
            </a:r>
            <a:r>
              <a:rPr lang="pl-PL" sz="2000" dirty="0" smtClean="0"/>
              <a:t> not so </a:t>
            </a:r>
            <a:r>
              <a:rPr lang="pl-PL" sz="2000" dirty="0" err="1" smtClean="0"/>
              <a:t>sure</a:t>
            </a:r>
            <a:r>
              <a:rPr lang="pl-PL" sz="2000" dirty="0" smtClean="0"/>
              <a:t> </a:t>
            </a:r>
            <a:r>
              <a:rPr lang="pl-PL" sz="2000" dirty="0" err="1" smtClean="0"/>
              <a:t>about</a:t>
            </a:r>
            <a:r>
              <a:rPr lang="pl-PL" sz="2000" dirty="0" smtClean="0"/>
              <a:t> </a:t>
            </a:r>
            <a:r>
              <a:rPr lang="pl-PL" sz="2000" dirty="0" err="1" smtClean="0"/>
              <a:t>this</a:t>
            </a:r>
            <a:r>
              <a:rPr lang="pl-PL" sz="2000" dirty="0" smtClean="0"/>
              <a:t> </a:t>
            </a:r>
            <a:r>
              <a:rPr lang="pl-PL" sz="2000" dirty="0" err="1" smtClean="0"/>
              <a:t>year</a:t>
            </a:r>
            <a:r>
              <a:rPr lang="pl-PL" sz="2000" dirty="0" smtClean="0"/>
              <a:t>).</a:t>
            </a:r>
            <a:endParaRPr lang="en-GB" sz="2000" dirty="0"/>
          </a:p>
        </p:txBody>
      </p:sp>
      <p:pic>
        <p:nvPicPr>
          <p:cNvPr id="5" name="Picture 2" descr="C:\Users\Filip\Desktop\Wigilja\magiczny mikoła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573016"/>
            <a:ext cx="2703244" cy="2313889"/>
          </a:xfrm>
          <a:prstGeom prst="rect">
            <a:avLst/>
          </a:prstGeom>
          <a:noFill/>
        </p:spPr>
      </p:pic>
      <p:pic>
        <p:nvPicPr>
          <p:cNvPr id="18435" name="Picture 3" descr="C:\Users\Filip\Desktop\Wigilja\św.Mikołąj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7" y="3573016"/>
            <a:ext cx="2088232" cy="2272773"/>
          </a:xfrm>
          <a:prstGeom prst="rect">
            <a:avLst/>
          </a:prstGeom>
          <a:noFill/>
        </p:spPr>
      </p:pic>
      <p:pic>
        <p:nvPicPr>
          <p:cNvPr id="18436" name="Picture 4" descr="C:\Users\Filip\Desktop\Wigilja\prezen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3571876"/>
            <a:ext cx="2105025" cy="2171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86808" cy="1051560"/>
          </a:xfrm>
        </p:spPr>
        <p:txBody>
          <a:bodyPr/>
          <a:lstStyle/>
          <a:p>
            <a:pPr algn="ctr"/>
            <a:r>
              <a:rPr lang="pl-PL" dirty="0" smtClean="0"/>
              <a:t>Mass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church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500174"/>
            <a:ext cx="8286808" cy="4973770"/>
          </a:xfrm>
        </p:spPr>
        <p:txBody>
          <a:bodyPr/>
          <a:lstStyle/>
          <a:p>
            <a:pPr>
              <a:buNone/>
            </a:pP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midnight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 go to </a:t>
            </a:r>
            <a:r>
              <a:rPr lang="pl-PL" dirty="0" err="1" smtClean="0"/>
              <a:t>church</a:t>
            </a:r>
            <a:r>
              <a:rPr lang="pl-PL" dirty="0" smtClean="0"/>
              <a:t>.</a:t>
            </a:r>
            <a:endParaRPr lang="en-GB" dirty="0"/>
          </a:p>
        </p:txBody>
      </p:sp>
      <p:sp>
        <p:nvSpPr>
          <p:cNvPr id="20482" name="AutoShape 2" descr="https://encrypted-tbn2.gstatic.com/images?q=tbn:ANd9GcS8jpJDhFCCNsLgPIwgR7Ncj_2ObvVMye54ObpjwXna1lvACibh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483" name="Picture 3" descr="C:\Users\Filip\Desktop\Wigilja\pasterka-dziwis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071678"/>
            <a:ext cx="3571900" cy="2000264"/>
          </a:xfrm>
          <a:prstGeom prst="rect">
            <a:avLst/>
          </a:prstGeom>
          <a:noFill/>
        </p:spPr>
      </p:pic>
      <p:pic>
        <p:nvPicPr>
          <p:cNvPr id="2050" name="Picture 2" descr="C:\Users\Filip\Desktop\Wigilja\pasterka II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4401261"/>
            <a:ext cx="2357454" cy="1618551"/>
          </a:xfrm>
          <a:prstGeom prst="rect">
            <a:avLst/>
          </a:prstGeom>
          <a:noFill/>
        </p:spPr>
      </p:pic>
      <p:pic>
        <p:nvPicPr>
          <p:cNvPr id="2051" name="Picture 3" descr="C:\Users\Filip\Desktop\Wigilja\pasterka-Watykan 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2143116"/>
            <a:ext cx="2552700" cy="1790700"/>
          </a:xfrm>
          <a:prstGeom prst="rect">
            <a:avLst/>
          </a:prstGeom>
          <a:noFill/>
        </p:spPr>
      </p:pic>
      <p:pic>
        <p:nvPicPr>
          <p:cNvPr id="2052" name="Picture 4" descr="C:\Users\Filip\Desktop\Wigilja\Pasterka-Watykan I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0" y="4286256"/>
            <a:ext cx="2762250" cy="165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86808" cy="1051560"/>
          </a:xfrm>
        </p:spPr>
        <p:txBody>
          <a:bodyPr/>
          <a:lstStyle/>
          <a:p>
            <a:pPr algn="ctr"/>
            <a:r>
              <a:rPr lang="pl-PL" dirty="0" err="1" smtClean="0"/>
              <a:t>Christmas</a:t>
            </a:r>
            <a:r>
              <a:rPr lang="pl-PL" dirty="0" smtClean="0"/>
              <a:t> </a:t>
            </a:r>
            <a:r>
              <a:rPr lang="pl-PL" dirty="0" err="1" smtClean="0"/>
              <a:t>Eve</a:t>
            </a:r>
            <a:r>
              <a:rPr lang="pl-PL" dirty="0" smtClean="0"/>
              <a:t>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00108"/>
            <a:ext cx="8255318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I like Christmas Eve because the </a:t>
            </a:r>
            <a:r>
              <a:rPr lang="en-GB" sz="2400" dirty="0" err="1" smtClean="0"/>
              <a:t>atmospher</a:t>
            </a:r>
            <a:r>
              <a:rPr lang="pl-PL" sz="2400" dirty="0" smtClean="0"/>
              <a:t>e</a:t>
            </a:r>
            <a:r>
              <a:rPr lang="en-GB" sz="2400" dirty="0" smtClean="0"/>
              <a:t> </a:t>
            </a:r>
            <a:r>
              <a:rPr lang="en-GB" sz="2400" dirty="0" smtClean="0"/>
              <a:t>is</a:t>
            </a:r>
          </a:p>
          <a:p>
            <a:pPr>
              <a:buNone/>
            </a:pPr>
            <a:r>
              <a:rPr lang="en-GB" sz="2400" dirty="0" smtClean="0"/>
              <a:t>great. However I am not keen on the food.</a:t>
            </a:r>
            <a:endParaRPr lang="en-GB" sz="2400" dirty="0"/>
          </a:p>
        </p:txBody>
      </p:sp>
      <p:pic>
        <p:nvPicPr>
          <p:cNvPr id="3074" name="Picture 2" descr="C:\Users\Filip\Desktop\Wigilja\buź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143116"/>
            <a:ext cx="3571900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117</TotalTime>
  <Words>301</Words>
  <Application>Microsoft Office PowerPoint</Application>
  <PresentationFormat>Pokaz na ekranie (4:3)</PresentationFormat>
  <Paragraphs>26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Aspekt</vt:lpstr>
      <vt:lpstr>Christmas Eve</vt:lpstr>
      <vt:lpstr>Christmas </vt:lpstr>
      <vt:lpstr>Christams Eve</vt:lpstr>
      <vt:lpstr>TRADITIONAL POLISH DISHES</vt:lpstr>
      <vt:lpstr>Christmas Tree</vt:lpstr>
      <vt:lpstr>Mass at the church</vt:lpstr>
      <vt:lpstr>Christmas Eve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eve</dc:title>
  <dc:creator>Filip</dc:creator>
  <cp:lastModifiedBy>dzidek</cp:lastModifiedBy>
  <cp:revision>18</cp:revision>
  <dcterms:created xsi:type="dcterms:W3CDTF">2014-12-14T11:56:24Z</dcterms:created>
  <dcterms:modified xsi:type="dcterms:W3CDTF">2014-12-14T14:37:42Z</dcterms:modified>
</cp:coreProperties>
</file>