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FFE5-4259-48EC-A3A5-9FE576E8EC23}" type="datetimeFigureOut">
              <a:rPr lang="el-GR" smtClean="0"/>
              <a:pPr/>
              <a:t>7/11/2014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6AED-794C-4B96-8CDC-37A0E45364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 school of </a:t>
            </a:r>
            <a:r>
              <a:rPr lang="en-US" dirty="0" err="1" smtClean="0"/>
              <a:t>Zervohoria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Introduce our selves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384376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school building</a:t>
            </a:r>
            <a:endParaRPr lang="el-GR" dirty="0"/>
          </a:p>
        </p:txBody>
      </p:sp>
      <p:pic>
        <p:nvPicPr>
          <p:cNvPr id="4" name="3 - Θέση περιεχομένου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went to the forest </a:t>
            </a:r>
            <a:endParaRPr lang="el-GR" dirty="0"/>
          </a:p>
        </p:txBody>
      </p:sp>
      <p:pic>
        <p:nvPicPr>
          <p:cNvPr id="4" name="3 - Θέση περιεχομένου" descr="Δημητρα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our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class</a:t>
            </a:r>
            <a:endParaRPr lang="el-GR" dirty="0"/>
          </a:p>
        </p:txBody>
      </p:sp>
      <p:pic>
        <p:nvPicPr>
          <p:cNvPr id="4" name="3 - Θέση περιεχομένου" descr="Δημητρα 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mushrooms</a:t>
            </a:r>
            <a:endParaRPr lang="el-GR" dirty="0"/>
          </a:p>
        </p:txBody>
      </p:sp>
      <p:pic>
        <p:nvPicPr>
          <p:cNvPr id="4" name="3 - Θέση περιεχομένου" descr="Δημητρα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exploring the forest</a:t>
            </a:r>
            <a:endParaRPr lang="el-GR" dirty="0"/>
          </a:p>
        </p:txBody>
      </p:sp>
      <p:pic>
        <p:nvPicPr>
          <p:cNvPr id="4" name="3 - Θέση περιεχομένου" descr="Δημητρα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the forest next to our school yard</a:t>
            </a:r>
            <a:endParaRPr lang="el-GR" dirty="0"/>
          </a:p>
        </p:txBody>
      </p:sp>
      <p:pic>
        <p:nvPicPr>
          <p:cNvPr id="4" name="3 - Θέση περιεχομένου" descr="our 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stone in the </a:t>
            </a:r>
            <a:r>
              <a:rPr lang="en-US" dirty="0" err="1" smtClean="0"/>
              <a:t>forest.Look</a:t>
            </a:r>
            <a:r>
              <a:rPr lang="en-US" dirty="0" smtClean="0"/>
              <a:t> what the nature has done!!</a:t>
            </a:r>
            <a:endParaRPr lang="el-GR" dirty="0"/>
          </a:p>
        </p:txBody>
      </p:sp>
      <p:pic>
        <p:nvPicPr>
          <p:cNvPr id="4" name="3 - Θέση περιεχομένου" descr="Δημητρα 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400600" cy="54452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piece of natural art!</a:t>
            </a:r>
            <a:endParaRPr lang="el-GR" dirty="0"/>
          </a:p>
        </p:txBody>
      </p:sp>
      <p:pic>
        <p:nvPicPr>
          <p:cNvPr id="4" name="3 - Θέση περιεχομένου" descr="Δημητρα 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63</Words>
  <Application>Microsoft Office PowerPoint</Application>
  <PresentationFormat>Προβολή στην οθόνη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Primary school of Zervohoria </vt:lpstr>
      <vt:lpstr>Our school building</vt:lpstr>
      <vt:lpstr>We went to the forest </vt:lpstr>
      <vt:lpstr>This is our 5th and 6th class</vt:lpstr>
      <vt:lpstr>Beautiful mushrooms</vt:lpstr>
      <vt:lpstr>We are exploring the forest</vt:lpstr>
      <vt:lpstr>This is the forest next to our school yard</vt:lpstr>
      <vt:lpstr>This is a stone in the forest.Look what the nature has done!!</vt:lpstr>
      <vt:lpstr>Another piece of natural art!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of Zervohoria</dc:title>
  <dc:creator>melahrini  papardeli</dc:creator>
  <cp:lastModifiedBy>melahrini  papardeli</cp:lastModifiedBy>
  <cp:revision>5</cp:revision>
  <dcterms:created xsi:type="dcterms:W3CDTF">2014-11-07T17:20:21Z</dcterms:created>
  <dcterms:modified xsi:type="dcterms:W3CDTF">2014-11-07T17:47:44Z</dcterms:modified>
</cp:coreProperties>
</file>