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varScale="1">
        <p:scale>
          <a:sx n="104" d="100"/>
          <a:sy n="104"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2014-12-11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2014-12-11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pl/url?sa=i&amp;source=images&amp;cd=&amp;cad=rja&amp;uact=8&amp;ved=0CAgQjRw4OA&amp;url=http://www.partybox.pl/prod_17031_kostium-krol-artur&amp;ei=a3dzVNKNI-P5ygOfyoD4AQ&amp;psig=AFQjCNGWEsse0tD6XzWY0KXMMRN2PEZ2fA&amp;ust=141693975564202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
            <a:ext cx="7772400" cy="1124743"/>
          </a:xfrm>
        </p:spPr>
        <p:txBody>
          <a:bodyPr>
            <a:normAutofit/>
          </a:bodyPr>
          <a:lstStyle/>
          <a:p>
            <a:r>
              <a:rPr lang="pl-PL" dirty="0" smtClean="0"/>
              <a:t>Middle </a:t>
            </a:r>
            <a:r>
              <a:rPr lang="pl-PL" dirty="0" err="1" smtClean="0"/>
              <a:t>Ages</a:t>
            </a:r>
            <a:endParaRPr lang="pl-PL" dirty="0"/>
          </a:p>
        </p:txBody>
      </p:sp>
      <p:sp>
        <p:nvSpPr>
          <p:cNvPr id="3" name="Podtytuł 2"/>
          <p:cNvSpPr>
            <a:spLocks noGrp="1"/>
          </p:cNvSpPr>
          <p:nvPr>
            <p:ph type="subTitle" idx="1"/>
          </p:nvPr>
        </p:nvSpPr>
        <p:spPr>
          <a:xfrm>
            <a:off x="0" y="1196752"/>
            <a:ext cx="9144000" cy="5661248"/>
          </a:xfrm>
        </p:spPr>
        <p:txBody>
          <a:bodyPr/>
          <a:lstStyle/>
          <a:p>
            <a:endParaRPr lang="pl-PL" dirty="0" smtClean="0"/>
          </a:p>
          <a:p>
            <a:endParaRPr lang="pl-PL" dirty="0" smtClean="0"/>
          </a:p>
        </p:txBody>
      </p:sp>
      <p:pic>
        <p:nvPicPr>
          <p:cNvPr id="1026" name="Picture 2" descr="C:\Users\kylo4_000\Desktop\Nowy folder (2)\cxc.jpg"/>
          <p:cNvPicPr>
            <a:picLocks noChangeAspect="1" noChangeArrowheads="1"/>
          </p:cNvPicPr>
          <p:nvPr/>
        </p:nvPicPr>
        <p:blipFill>
          <a:blip r:embed="rId2" cstate="print"/>
          <a:srcRect/>
          <a:stretch>
            <a:fillRect/>
          </a:stretch>
        </p:blipFill>
        <p:spPr bwMode="auto">
          <a:xfrm>
            <a:off x="1524000" y="1414463"/>
            <a:ext cx="6096000" cy="40290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
            </a:r>
            <a:br>
              <a:rPr lang="en-US" dirty="0" smtClean="0"/>
            </a:br>
            <a:r>
              <a:rPr lang="en-US" dirty="0" smtClean="0"/>
              <a:t>   </a:t>
            </a:r>
            <a:br>
              <a:rPr lang="en-US" dirty="0" smtClean="0"/>
            </a:br>
            <a:endParaRPr lang="pl-PL" dirty="0"/>
          </a:p>
        </p:txBody>
      </p:sp>
      <p:sp>
        <p:nvSpPr>
          <p:cNvPr id="3" name="Symbol zastępczy zawartości 2"/>
          <p:cNvSpPr>
            <a:spLocks noGrp="1"/>
          </p:cNvSpPr>
          <p:nvPr>
            <p:ph idx="1"/>
          </p:nvPr>
        </p:nvSpPr>
        <p:spPr>
          <a:xfrm>
            <a:off x="457200" y="260648"/>
            <a:ext cx="8229600" cy="5865515"/>
          </a:xfrm>
        </p:spPr>
        <p:txBody>
          <a:bodyPr/>
          <a:lstStyle/>
          <a:p>
            <a:r>
              <a:rPr lang="en-US" dirty="0" smtClean="0"/>
              <a:t/>
            </a:r>
            <a:br>
              <a:rPr lang="en-US" dirty="0" smtClean="0"/>
            </a:br>
            <a:r>
              <a:rPr lang="en-US" dirty="0" smtClean="0"/>
              <a:t>    The Middle Ages LASTED 1000 years - from the fifth to the fifteenth century. IT WAS a very long period in THE WORLD HISTORY. IN THIS PERIOD a lot OF THINGS happened.</a:t>
            </a:r>
            <a:endParaRPr lang="pl-PL" dirty="0"/>
          </a:p>
        </p:txBody>
      </p:sp>
      <p:pic>
        <p:nvPicPr>
          <p:cNvPr id="9219" name="Picture 3" descr="http://img.partybox.pl/zasoby/images/middle/W56783.jpg">
            <a:hlinkClick r:id="rId2"/>
          </p:cNvPr>
          <p:cNvPicPr>
            <a:picLocks noChangeAspect="1" noChangeArrowheads="1"/>
          </p:cNvPicPr>
          <p:nvPr/>
        </p:nvPicPr>
        <p:blipFill>
          <a:blip r:embed="rId3" cstate="print"/>
          <a:srcRect/>
          <a:stretch>
            <a:fillRect/>
          </a:stretch>
        </p:blipFill>
        <p:spPr bwMode="auto">
          <a:xfrm>
            <a:off x="2051720" y="2708920"/>
            <a:ext cx="3707904" cy="41490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457200" y="1600200"/>
            <a:ext cx="8229600" cy="1396751"/>
          </a:xfrm>
        </p:spPr>
        <p:txBody>
          <a:bodyPr>
            <a:normAutofit fontScale="47500" lnSpcReduction="20000"/>
          </a:bodyPr>
          <a:lstStyle/>
          <a:p>
            <a:r>
              <a:rPr lang="en-US" dirty="0" smtClean="0"/>
              <a:t/>
            </a:r>
            <a:br>
              <a:rPr lang="en-US" dirty="0" smtClean="0"/>
            </a:br>
            <a:r>
              <a:rPr lang="en-US" dirty="0" smtClean="0"/>
              <a:t>    In the Middle Ages, the most important PERSON was the king and queen. AFTER them THERE was a nobility, knights, monks, merchants and finally the peasants</a:t>
            </a:r>
            <a:r>
              <a:rPr lang="en-US" dirty="0" smtClean="0"/>
              <a:t>.</a:t>
            </a:r>
            <a:endParaRPr lang="pl-PL" dirty="0" smtClean="0"/>
          </a:p>
          <a:p>
            <a:endParaRPr lang="pl-PL" dirty="0" smtClean="0"/>
          </a:p>
          <a:p>
            <a:r>
              <a:rPr lang="en-US" dirty="0" smtClean="0"/>
              <a:t/>
            </a:r>
            <a:br>
              <a:rPr lang="en-US" dirty="0" smtClean="0"/>
            </a:br>
            <a:endParaRPr lang="pl-PL" dirty="0"/>
          </a:p>
        </p:txBody>
      </p:sp>
      <p:pic>
        <p:nvPicPr>
          <p:cNvPr id="5" name="Obraz 4" descr="history_middle ages.jpg"/>
          <p:cNvPicPr>
            <a:picLocks noChangeAspect="1"/>
          </p:cNvPicPr>
          <p:nvPr/>
        </p:nvPicPr>
        <p:blipFill>
          <a:blip r:embed="rId2" cstate="print"/>
          <a:stretch>
            <a:fillRect/>
          </a:stretch>
        </p:blipFill>
        <p:spPr>
          <a:xfrm>
            <a:off x="1475656" y="2780928"/>
            <a:ext cx="6286500" cy="31432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600200"/>
            <a:ext cx="8229600" cy="2836911"/>
          </a:xfrm>
        </p:spPr>
        <p:txBody>
          <a:bodyPr>
            <a:normAutofit fontScale="85000" lnSpcReduction="10000"/>
          </a:bodyPr>
          <a:lstStyle/>
          <a:p>
            <a:r>
              <a:rPr lang="en-US" dirty="0" smtClean="0"/>
              <a:t/>
            </a:r>
            <a:br>
              <a:rPr lang="en-US" dirty="0" smtClean="0"/>
            </a:br>
            <a:r>
              <a:rPr lang="en-US" dirty="0" smtClean="0"/>
              <a:t>    The king ruled the whole castle. Knights defended the king and the townspeople. Monks wrote letters, books and ran schools because THEY WERE the only ONE WHO KNEW how to write. Peasants cultivated THE lands OF KNIGHTS AND THEIR OWN.</a:t>
            </a:r>
            <a:br>
              <a:rPr lang="en-US" dirty="0" smtClean="0"/>
            </a:br>
            <a:endParaRPr lang="pl-PL" dirty="0"/>
          </a:p>
        </p:txBody>
      </p:sp>
      <p:pic>
        <p:nvPicPr>
          <p:cNvPr id="7170" name="Picture 2" descr="http://www.niedziela.pl/gifs/n200704_008.jpg"/>
          <p:cNvPicPr>
            <a:picLocks noChangeAspect="1" noChangeArrowheads="1"/>
          </p:cNvPicPr>
          <p:nvPr/>
        </p:nvPicPr>
        <p:blipFill>
          <a:blip r:embed="rId2" cstate="print"/>
          <a:srcRect/>
          <a:stretch>
            <a:fillRect/>
          </a:stretch>
        </p:blipFill>
        <p:spPr bwMode="auto">
          <a:xfrm>
            <a:off x="2411760" y="4029075"/>
            <a:ext cx="3810000" cy="28289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67544" y="1556792"/>
            <a:ext cx="8229600" cy="2232248"/>
          </a:xfrm>
        </p:spPr>
        <p:txBody>
          <a:bodyPr>
            <a:normAutofit fontScale="77500" lnSpcReduction="20000"/>
          </a:bodyPr>
          <a:lstStyle/>
          <a:p>
            <a:r>
              <a:rPr lang="en-US" dirty="0" smtClean="0"/>
              <a:t>    THE Castle in the Middle Ages </a:t>
            </a:r>
            <a:r>
              <a:rPr lang="en-US" dirty="0" err="1" smtClean="0"/>
              <a:t>conTAINED</a:t>
            </a:r>
            <a:r>
              <a:rPr lang="en-US" dirty="0" smtClean="0"/>
              <a:t> A FEW ELEMENTS. THERE WAS A MOAT AROUND THE CASTLE AND DRAWBRIDGE, which STOPED the enemy.  THERE WERE ALSO defensive </a:t>
            </a:r>
            <a:r>
              <a:rPr lang="en-US" dirty="0" err="1" smtClean="0"/>
              <a:t>wallS</a:t>
            </a:r>
            <a:r>
              <a:rPr lang="en-US" dirty="0" smtClean="0"/>
              <a:t>, drawbridge, which closed the gate when the enemy attacked, prison courtyard, chambers and the tower which was used for observation.</a:t>
            </a:r>
            <a:endParaRPr lang="pl-PL" dirty="0"/>
          </a:p>
        </p:txBody>
      </p:sp>
      <p:pic>
        <p:nvPicPr>
          <p:cNvPr id="6145" name="Picture 1" descr="C:\Users\kylo4_000\Desktop\Nowy folder (2)\sredniowieczne-miasto_51914.jpg"/>
          <p:cNvPicPr>
            <a:picLocks noChangeAspect="1" noChangeArrowheads="1"/>
          </p:cNvPicPr>
          <p:nvPr/>
        </p:nvPicPr>
        <p:blipFill>
          <a:blip r:embed="rId2" cstate="print"/>
          <a:srcRect/>
          <a:stretch>
            <a:fillRect/>
          </a:stretch>
        </p:blipFill>
        <p:spPr bwMode="auto">
          <a:xfrm>
            <a:off x="0" y="3717031"/>
            <a:ext cx="9144000" cy="314096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395536" y="1628800"/>
            <a:ext cx="8229600" cy="1656184"/>
          </a:xfrm>
        </p:spPr>
        <p:txBody>
          <a:bodyPr>
            <a:normAutofit fontScale="62500" lnSpcReduction="20000"/>
          </a:bodyPr>
          <a:lstStyle/>
          <a:p>
            <a:r>
              <a:rPr lang="en-US" dirty="0" smtClean="0"/>
              <a:t>  Knights wore helmets on their heads.   THEY HELD A SWORD in one hand, AND A SHIELD in the other. THEY WORE  THE metal gloves ON THEIR HANDS, and THE armor on the body, which protected THEM from the blows of the ENEMY. When THEY TOOK part in TOURNAMENTS THEY used LANCES </a:t>
            </a:r>
            <a:r>
              <a:rPr lang="pl-PL" dirty="0" smtClean="0"/>
              <a:t>,</a:t>
            </a:r>
            <a:r>
              <a:rPr lang="en-US" dirty="0" smtClean="0"/>
              <a:t>which ALLOWED THEM TO throw off THE ENEMY FROM the horse.</a:t>
            </a:r>
            <a:endParaRPr lang="pl-PL" dirty="0"/>
          </a:p>
        </p:txBody>
      </p:sp>
      <p:pic>
        <p:nvPicPr>
          <p:cNvPr id="5121" name="Picture 1" descr="C:\Users\kylo4_000\Desktop\Nowy folder (2)\zb2.jpg"/>
          <p:cNvPicPr>
            <a:picLocks noChangeAspect="1" noChangeArrowheads="1"/>
          </p:cNvPicPr>
          <p:nvPr/>
        </p:nvPicPr>
        <p:blipFill>
          <a:blip r:embed="rId2" cstate="print"/>
          <a:srcRect/>
          <a:stretch>
            <a:fillRect/>
          </a:stretch>
        </p:blipFill>
        <p:spPr bwMode="auto">
          <a:xfrm>
            <a:off x="3491880" y="3140969"/>
            <a:ext cx="1944216" cy="371703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en-US" dirty="0" smtClean="0"/>
              <a:t>In the Middle Ages dominated two styles: Romanesque and Gothic.</a:t>
            </a:r>
            <a:endParaRPr lang="pl-PL" dirty="0"/>
          </a:p>
        </p:txBody>
      </p:sp>
      <p:pic>
        <p:nvPicPr>
          <p:cNvPr id="3073" name="Picture 1" descr="C:\Users\kylo4_000\Desktop\Nowy folder (2)\images.jpg"/>
          <p:cNvPicPr>
            <a:picLocks noChangeAspect="1" noChangeArrowheads="1"/>
          </p:cNvPicPr>
          <p:nvPr/>
        </p:nvPicPr>
        <p:blipFill>
          <a:blip r:embed="rId2" cstate="print"/>
          <a:srcRect/>
          <a:stretch>
            <a:fillRect/>
          </a:stretch>
        </p:blipFill>
        <p:spPr bwMode="auto">
          <a:xfrm>
            <a:off x="2123728" y="2636912"/>
            <a:ext cx="4536504" cy="422108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buNone/>
            </a:pPr>
            <a:r>
              <a:rPr lang="en-US" dirty="0" smtClean="0"/>
              <a:t>  In the Middle </a:t>
            </a:r>
            <a:r>
              <a:rPr lang="en-US" dirty="0" smtClean="0"/>
              <a:t>Ages</a:t>
            </a:r>
            <a:r>
              <a:rPr lang="pl-PL" dirty="0" smtClean="0"/>
              <a:t> </a:t>
            </a:r>
            <a:r>
              <a:rPr lang="pl-PL" dirty="0" err="1" smtClean="0"/>
              <a:t>some</a:t>
            </a:r>
            <a:r>
              <a:rPr lang="pl-PL" dirty="0" smtClean="0"/>
              <a:t> </a:t>
            </a:r>
            <a:r>
              <a:rPr lang="pl-PL" dirty="0" err="1" smtClean="0"/>
              <a:t>things</a:t>
            </a:r>
            <a:r>
              <a:rPr lang="pl-PL" dirty="0" smtClean="0"/>
              <a:t> </a:t>
            </a:r>
            <a:r>
              <a:rPr lang="pl-PL" dirty="0" err="1" smtClean="0"/>
              <a:t>were</a:t>
            </a:r>
            <a:r>
              <a:rPr lang="pl-PL" dirty="0" smtClean="0"/>
              <a:t> </a:t>
            </a:r>
            <a:r>
              <a:rPr lang="en-US" dirty="0" smtClean="0"/>
              <a:t>invented</a:t>
            </a:r>
            <a:r>
              <a:rPr lang="en-US" dirty="0" smtClean="0"/>
              <a:t>, among other things: water mill AND A plow with THE wheels. </a:t>
            </a:r>
            <a:r>
              <a:rPr lang="pl-PL" dirty="0" smtClean="0"/>
              <a:t>A</a:t>
            </a:r>
            <a:r>
              <a:rPr lang="en-US" dirty="0" smtClean="0"/>
              <a:t>t </a:t>
            </a:r>
            <a:r>
              <a:rPr lang="en-US" dirty="0" smtClean="0"/>
              <a:t>the end of the era THE PRINTING was invented.</a:t>
            </a:r>
            <a:endParaRPr lang="pl-PL" dirty="0" smtClean="0"/>
          </a:p>
        </p:txBody>
      </p:sp>
      <p:pic>
        <p:nvPicPr>
          <p:cNvPr id="4098" name="Picture 2" descr="http://thumbs.dreamstime.com/z/%C5%9Bredniowieczna-drukarka-38174598.jpg"/>
          <p:cNvPicPr>
            <a:picLocks noChangeAspect="1" noChangeArrowheads="1"/>
          </p:cNvPicPr>
          <p:nvPr/>
        </p:nvPicPr>
        <p:blipFill>
          <a:blip r:embed="rId2" cstate="print"/>
          <a:srcRect/>
          <a:stretch>
            <a:fillRect/>
          </a:stretch>
        </p:blipFill>
        <p:spPr bwMode="auto">
          <a:xfrm>
            <a:off x="5508104" y="3789040"/>
            <a:ext cx="2983535" cy="285293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r>
              <a:rPr lang="pl-PL" dirty="0" err="1" smtClean="0"/>
              <a:t>Presented</a:t>
            </a:r>
            <a:r>
              <a:rPr lang="pl-PL" dirty="0" smtClean="0"/>
              <a:t> by </a:t>
            </a:r>
            <a:r>
              <a:rPr lang="pl-PL" dirty="0" smtClean="0"/>
              <a:t> </a:t>
            </a:r>
            <a:r>
              <a:rPr lang="pl-PL" smtClean="0"/>
              <a:t>K</a:t>
            </a:r>
            <a:r>
              <a:rPr lang="pl-PL" smtClean="0"/>
              <a:t>acper </a:t>
            </a:r>
            <a:r>
              <a:rPr lang="pl-PL" dirty="0" err="1" smtClean="0"/>
              <a:t>M</a:t>
            </a:r>
            <a:r>
              <a:rPr lang="pl-PL" smtClean="0"/>
              <a:t>ajewski</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18</Words>
  <Application>Microsoft Office PowerPoint</Application>
  <PresentationFormat>Pokaz na ekranie (4:3)</PresentationFormat>
  <Paragraphs>12</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Motyw pakietu Office</vt:lpstr>
      <vt:lpstr>Middle Ages</vt:lpstr>
      <vt:lpstr>     </vt:lpstr>
      <vt:lpstr>Slajd 3</vt:lpstr>
      <vt:lpstr>Slajd 4</vt:lpstr>
      <vt:lpstr>Slajd 5</vt:lpstr>
      <vt:lpstr>Slajd 6</vt:lpstr>
      <vt:lpstr>Slajd 7</vt:lpstr>
      <vt:lpstr>Slajd 8</vt:lpstr>
      <vt:lpstr>Slajd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kylo4_000</dc:creator>
  <cp:lastModifiedBy>dzidek</cp:lastModifiedBy>
  <cp:revision>9</cp:revision>
  <dcterms:created xsi:type="dcterms:W3CDTF">2014-11-24T17:21:35Z</dcterms:created>
  <dcterms:modified xsi:type="dcterms:W3CDTF">2014-12-11T21:42:49Z</dcterms:modified>
</cp:coreProperties>
</file>