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110"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Заглавен слайд">
    <p:spTree>
      <p:nvGrpSpPr>
        <p:cNvPr id="1" name=""/>
        <p:cNvGrpSpPr/>
        <p:nvPr/>
      </p:nvGrpSpPr>
      <p:grpSpPr>
        <a:xfrm>
          <a:off x="0" y="0"/>
          <a:ext cx="0" cy="0"/>
          <a:chOff x="0" y="0"/>
          <a:chExt cx="0" cy="0"/>
        </a:xfrm>
      </p:grpSpPr>
      <p:sp>
        <p:nvSpPr>
          <p:cNvPr id="2" name="Заглавие 1"/>
          <p:cNvSpPr>
            <a:spLocks noGrp="1"/>
          </p:cNvSpPr>
          <p:nvPr>
            <p:ph type="ctrTitle"/>
          </p:nvPr>
        </p:nvSpPr>
        <p:spPr>
          <a:xfrm>
            <a:off x="685800" y="2130425"/>
            <a:ext cx="7772400" cy="1470025"/>
          </a:xfrm>
        </p:spPr>
        <p:txBody>
          <a:bodyPr/>
          <a:lstStyle/>
          <a:p>
            <a:r>
              <a:rPr lang="bg-BG" smtClean="0"/>
              <a:t>Редакт. стил загл. образец</a:t>
            </a:r>
            <a:endParaRPr lang="en-US"/>
          </a:p>
        </p:txBody>
      </p:sp>
      <p:sp>
        <p:nvSpPr>
          <p:cNvPr id="3" name="Подзаглавие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bg-BG" smtClean="0"/>
              <a:t>Щракнете за редакция стил подзагл. обр.</a:t>
            </a:r>
            <a:endParaRPr lang="en-US"/>
          </a:p>
        </p:txBody>
      </p:sp>
      <p:sp>
        <p:nvSpPr>
          <p:cNvPr id="4" name="Контейнер за дата 3"/>
          <p:cNvSpPr>
            <a:spLocks noGrp="1"/>
          </p:cNvSpPr>
          <p:nvPr>
            <p:ph type="dt" sz="half" idx="10"/>
          </p:nvPr>
        </p:nvSpPr>
        <p:spPr/>
        <p:txBody>
          <a:bodyPr/>
          <a:lstStyle/>
          <a:p>
            <a:fld id="{2028935F-B40F-4624-B1DB-0DB4FEE3D947}" type="datetimeFigureOut">
              <a:rPr lang="en-US" smtClean="0"/>
              <a:t>2/4/2018</a:t>
            </a:fld>
            <a:endParaRPr lang="en-US"/>
          </a:p>
        </p:txBody>
      </p:sp>
      <p:sp>
        <p:nvSpPr>
          <p:cNvPr id="5" name="Контейнер за долния колонтитул 4"/>
          <p:cNvSpPr>
            <a:spLocks noGrp="1"/>
          </p:cNvSpPr>
          <p:nvPr>
            <p:ph type="ftr" sz="quarter" idx="11"/>
          </p:nvPr>
        </p:nvSpPr>
        <p:spPr/>
        <p:txBody>
          <a:bodyPr/>
          <a:lstStyle/>
          <a:p>
            <a:endParaRPr lang="en-US"/>
          </a:p>
        </p:txBody>
      </p:sp>
      <p:sp>
        <p:nvSpPr>
          <p:cNvPr id="6" name="Контейнер за номер на слайда 5"/>
          <p:cNvSpPr>
            <a:spLocks noGrp="1"/>
          </p:cNvSpPr>
          <p:nvPr>
            <p:ph type="sldNum" sz="quarter" idx="12"/>
          </p:nvPr>
        </p:nvSpPr>
        <p:spPr/>
        <p:txBody>
          <a:bodyPr/>
          <a:lstStyle/>
          <a:p>
            <a:fld id="{A9140E94-71A2-48D3-B925-1C904420F97E}" type="slidenum">
              <a:rPr lang="en-US" smtClean="0"/>
              <a:t>‹#›</a:t>
            </a:fld>
            <a:endParaRPr lang="en-US"/>
          </a:p>
        </p:txBody>
      </p:sp>
    </p:spTree>
    <p:extLst>
      <p:ext uri="{BB962C8B-B14F-4D97-AF65-F5344CB8AC3E}">
        <p14:creationId xmlns:p14="http://schemas.microsoft.com/office/powerpoint/2010/main" val="2033722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лавие и вертикален текст">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en-US"/>
          </a:p>
        </p:txBody>
      </p:sp>
      <p:sp>
        <p:nvSpPr>
          <p:cNvPr id="3" name="Контейнер за вертикален текст 2"/>
          <p:cNvSpPr>
            <a:spLocks noGrp="1"/>
          </p:cNvSpPr>
          <p:nvPr>
            <p:ph type="body" orient="vert" idx="1"/>
          </p:nvPr>
        </p:nvSpPr>
        <p:spPr/>
        <p:txBody>
          <a:bodyPr vert="eaVert"/>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4" name="Контейнер за дата 3"/>
          <p:cNvSpPr>
            <a:spLocks noGrp="1"/>
          </p:cNvSpPr>
          <p:nvPr>
            <p:ph type="dt" sz="half" idx="10"/>
          </p:nvPr>
        </p:nvSpPr>
        <p:spPr/>
        <p:txBody>
          <a:bodyPr/>
          <a:lstStyle/>
          <a:p>
            <a:fld id="{2028935F-B40F-4624-B1DB-0DB4FEE3D947}" type="datetimeFigureOut">
              <a:rPr lang="en-US" smtClean="0"/>
              <a:t>2/4/2018</a:t>
            </a:fld>
            <a:endParaRPr lang="en-US"/>
          </a:p>
        </p:txBody>
      </p:sp>
      <p:sp>
        <p:nvSpPr>
          <p:cNvPr id="5" name="Контейнер за долния колонтитул 4"/>
          <p:cNvSpPr>
            <a:spLocks noGrp="1"/>
          </p:cNvSpPr>
          <p:nvPr>
            <p:ph type="ftr" sz="quarter" idx="11"/>
          </p:nvPr>
        </p:nvSpPr>
        <p:spPr/>
        <p:txBody>
          <a:bodyPr/>
          <a:lstStyle/>
          <a:p>
            <a:endParaRPr lang="en-US"/>
          </a:p>
        </p:txBody>
      </p:sp>
      <p:sp>
        <p:nvSpPr>
          <p:cNvPr id="6" name="Контейнер за номер на слайда 5"/>
          <p:cNvSpPr>
            <a:spLocks noGrp="1"/>
          </p:cNvSpPr>
          <p:nvPr>
            <p:ph type="sldNum" sz="quarter" idx="12"/>
          </p:nvPr>
        </p:nvSpPr>
        <p:spPr/>
        <p:txBody>
          <a:bodyPr/>
          <a:lstStyle/>
          <a:p>
            <a:fld id="{A9140E94-71A2-48D3-B925-1C904420F97E}" type="slidenum">
              <a:rPr lang="en-US" smtClean="0"/>
              <a:t>‹#›</a:t>
            </a:fld>
            <a:endParaRPr lang="en-US"/>
          </a:p>
        </p:txBody>
      </p:sp>
    </p:spTree>
    <p:extLst>
      <p:ext uri="{BB962C8B-B14F-4D97-AF65-F5344CB8AC3E}">
        <p14:creationId xmlns:p14="http://schemas.microsoft.com/office/powerpoint/2010/main" val="3017510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но заглавие и текст">
    <p:spTree>
      <p:nvGrpSpPr>
        <p:cNvPr id="1" name=""/>
        <p:cNvGrpSpPr/>
        <p:nvPr/>
      </p:nvGrpSpPr>
      <p:grpSpPr>
        <a:xfrm>
          <a:off x="0" y="0"/>
          <a:ext cx="0" cy="0"/>
          <a:chOff x="0" y="0"/>
          <a:chExt cx="0" cy="0"/>
        </a:xfrm>
      </p:grpSpPr>
      <p:sp>
        <p:nvSpPr>
          <p:cNvPr id="2" name="Вертикално заглавие 1"/>
          <p:cNvSpPr>
            <a:spLocks noGrp="1"/>
          </p:cNvSpPr>
          <p:nvPr>
            <p:ph type="title" orient="vert"/>
          </p:nvPr>
        </p:nvSpPr>
        <p:spPr>
          <a:xfrm>
            <a:off x="6629400" y="274638"/>
            <a:ext cx="2057400" cy="5851525"/>
          </a:xfrm>
        </p:spPr>
        <p:txBody>
          <a:bodyPr vert="eaVert"/>
          <a:lstStyle/>
          <a:p>
            <a:r>
              <a:rPr lang="bg-BG" smtClean="0"/>
              <a:t>Редакт. стил загл. образец</a:t>
            </a:r>
            <a:endParaRPr lang="en-US"/>
          </a:p>
        </p:txBody>
      </p:sp>
      <p:sp>
        <p:nvSpPr>
          <p:cNvPr id="3" name="Контейнер за вертикален текст 2"/>
          <p:cNvSpPr>
            <a:spLocks noGrp="1"/>
          </p:cNvSpPr>
          <p:nvPr>
            <p:ph type="body" orient="vert" idx="1"/>
          </p:nvPr>
        </p:nvSpPr>
        <p:spPr>
          <a:xfrm>
            <a:off x="457200" y="274638"/>
            <a:ext cx="6019800" cy="5851525"/>
          </a:xfrm>
        </p:spPr>
        <p:txBody>
          <a:bodyPr vert="eaVert"/>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4" name="Контейнер за дата 3"/>
          <p:cNvSpPr>
            <a:spLocks noGrp="1"/>
          </p:cNvSpPr>
          <p:nvPr>
            <p:ph type="dt" sz="half" idx="10"/>
          </p:nvPr>
        </p:nvSpPr>
        <p:spPr/>
        <p:txBody>
          <a:bodyPr/>
          <a:lstStyle/>
          <a:p>
            <a:fld id="{2028935F-B40F-4624-B1DB-0DB4FEE3D947}" type="datetimeFigureOut">
              <a:rPr lang="en-US" smtClean="0"/>
              <a:t>2/4/2018</a:t>
            </a:fld>
            <a:endParaRPr lang="en-US"/>
          </a:p>
        </p:txBody>
      </p:sp>
      <p:sp>
        <p:nvSpPr>
          <p:cNvPr id="5" name="Контейнер за долния колонтитул 4"/>
          <p:cNvSpPr>
            <a:spLocks noGrp="1"/>
          </p:cNvSpPr>
          <p:nvPr>
            <p:ph type="ftr" sz="quarter" idx="11"/>
          </p:nvPr>
        </p:nvSpPr>
        <p:spPr/>
        <p:txBody>
          <a:bodyPr/>
          <a:lstStyle/>
          <a:p>
            <a:endParaRPr lang="en-US"/>
          </a:p>
        </p:txBody>
      </p:sp>
      <p:sp>
        <p:nvSpPr>
          <p:cNvPr id="6" name="Контейнер за номер на слайда 5"/>
          <p:cNvSpPr>
            <a:spLocks noGrp="1"/>
          </p:cNvSpPr>
          <p:nvPr>
            <p:ph type="sldNum" sz="quarter" idx="12"/>
          </p:nvPr>
        </p:nvSpPr>
        <p:spPr/>
        <p:txBody>
          <a:bodyPr/>
          <a:lstStyle/>
          <a:p>
            <a:fld id="{A9140E94-71A2-48D3-B925-1C904420F97E}" type="slidenum">
              <a:rPr lang="en-US" smtClean="0"/>
              <a:t>‹#›</a:t>
            </a:fld>
            <a:endParaRPr lang="en-US"/>
          </a:p>
        </p:txBody>
      </p:sp>
    </p:spTree>
    <p:extLst>
      <p:ext uri="{BB962C8B-B14F-4D97-AF65-F5344CB8AC3E}">
        <p14:creationId xmlns:p14="http://schemas.microsoft.com/office/powerpoint/2010/main" val="3321714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лавие и съдържа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en-US"/>
          </a:p>
        </p:txBody>
      </p:sp>
      <p:sp>
        <p:nvSpPr>
          <p:cNvPr id="3" name="Контейнер за съдържание 2"/>
          <p:cNvSpPr>
            <a:spLocks noGrp="1"/>
          </p:cNvSpPr>
          <p:nvPr>
            <p:ph idx="1"/>
          </p:nvPr>
        </p:nvSpPr>
        <p:spPr/>
        <p:txBody>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4" name="Контейнер за дата 3"/>
          <p:cNvSpPr>
            <a:spLocks noGrp="1"/>
          </p:cNvSpPr>
          <p:nvPr>
            <p:ph type="dt" sz="half" idx="10"/>
          </p:nvPr>
        </p:nvSpPr>
        <p:spPr/>
        <p:txBody>
          <a:bodyPr/>
          <a:lstStyle/>
          <a:p>
            <a:fld id="{2028935F-B40F-4624-B1DB-0DB4FEE3D947}" type="datetimeFigureOut">
              <a:rPr lang="en-US" smtClean="0"/>
              <a:t>2/4/2018</a:t>
            </a:fld>
            <a:endParaRPr lang="en-US"/>
          </a:p>
        </p:txBody>
      </p:sp>
      <p:sp>
        <p:nvSpPr>
          <p:cNvPr id="5" name="Контейнер за долния колонтитул 4"/>
          <p:cNvSpPr>
            <a:spLocks noGrp="1"/>
          </p:cNvSpPr>
          <p:nvPr>
            <p:ph type="ftr" sz="quarter" idx="11"/>
          </p:nvPr>
        </p:nvSpPr>
        <p:spPr/>
        <p:txBody>
          <a:bodyPr/>
          <a:lstStyle/>
          <a:p>
            <a:endParaRPr lang="en-US"/>
          </a:p>
        </p:txBody>
      </p:sp>
      <p:sp>
        <p:nvSpPr>
          <p:cNvPr id="6" name="Контейнер за номер на слайда 5"/>
          <p:cNvSpPr>
            <a:spLocks noGrp="1"/>
          </p:cNvSpPr>
          <p:nvPr>
            <p:ph type="sldNum" sz="quarter" idx="12"/>
          </p:nvPr>
        </p:nvSpPr>
        <p:spPr/>
        <p:txBody>
          <a:bodyPr/>
          <a:lstStyle/>
          <a:p>
            <a:fld id="{A9140E94-71A2-48D3-B925-1C904420F97E}" type="slidenum">
              <a:rPr lang="en-US" smtClean="0"/>
              <a:t>‹#›</a:t>
            </a:fld>
            <a:endParaRPr lang="en-US"/>
          </a:p>
        </p:txBody>
      </p:sp>
    </p:spTree>
    <p:extLst>
      <p:ext uri="{BB962C8B-B14F-4D97-AF65-F5344CB8AC3E}">
        <p14:creationId xmlns:p14="http://schemas.microsoft.com/office/powerpoint/2010/main" val="3618635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лавка на секция">
    <p:spTree>
      <p:nvGrpSpPr>
        <p:cNvPr id="1" name=""/>
        <p:cNvGrpSpPr/>
        <p:nvPr/>
      </p:nvGrpSpPr>
      <p:grpSpPr>
        <a:xfrm>
          <a:off x="0" y="0"/>
          <a:ext cx="0" cy="0"/>
          <a:chOff x="0" y="0"/>
          <a:chExt cx="0" cy="0"/>
        </a:xfrm>
      </p:grpSpPr>
      <p:sp>
        <p:nvSpPr>
          <p:cNvPr id="2" name="Заглавие 1"/>
          <p:cNvSpPr>
            <a:spLocks noGrp="1"/>
          </p:cNvSpPr>
          <p:nvPr>
            <p:ph type="title"/>
          </p:nvPr>
        </p:nvSpPr>
        <p:spPr>
          <a:xfrm>
            <a:off x="722313" y="4406900"/>
            <a:ext cx="7772400" cy="1362075"/>
          </a:xfrm>
        </p:spPr>
        <p:txBody>
          <a:bodyPr anchor="t"/>
          <a:lstStyle>
            <a:lvl1pPr algn="l">
              <a:defRPr sz="4000" b="1" cap="all"/>
            </a:lvl1pPr>
          </a:lstStyle>
          <a:p>
            <a:r>
              <a:rPr lang="bg-BG" smtClean="0"/>
              <a:t>Редакт. стил загл. образец</a:t>
            </a:r>
            <a:endParaRPr lang="en-US"/>
          </a:p>
        </p:txBody>
      </p:sp>
      <p:sp>
        <p:nvSpPr>
          <p:cNvPr id="3" name="Текстов контейне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bg-BG" smtClean="0"/>
              <a:t>Щракнете, за да редактирате стиловете на текста в образеца</a:t>
            </a:r>
          </a:p>
        </p:txBody>
      </p:sp>
      <p:sp>
        <p:nvSpPr>
          <p:cNvPr id="4" name="Контейнер за дата 3"/>
          <p:cNvSpPr>
            <a:spLocks noGrp="1"/>
          </p:cNvSpPr>
          <p:nvPr>
            <p:ph type="dt" sz="half" idx="10"/>
          </p:nvPr>
        </p:nvSpPr>
        <p:spPr/>
        <p:txBody>
          <a:bodyPr/>
          <a:lstStyle/>
          <a:p>
            <a:fld id="{2028935F-B40F-4624-B1DB-0DB4FEE3D947}" type="datetimeFigureOut">
              <a:rPr lang="en-US" smtClean="0"/>
              <a:t>2/4/2018</a:t>
            </a:fld>
            <a:endParaRPr lang="en-US"/>
          </a:p>
        </p:txBody>
      </p:sp>
      <p:sp>
        <p:nvSpPr>
          <p:cNvPr id="5" name="Контейнер за долния колонтитул 4"/>
          <p:cNvSpPr>
            <a:spLocks noGrp="1"/>
          </p:cNvSpPr>
          <p:nvPr>
            <p:ph type="ftr" sz="quarter" idx="11"/>
          </p:nvPr>
        </p:nvSpPr>
        <p:spPr/>
        <p:txBody>
          <a:bodyPr/>
          <a:lstStyle/>
          <a:p>
            <a:endParaRPr lang="en-US"/>
          </a:p>
        </p:txBody>
      </p:sp>
      <p:sp>
        <p:nvSpPr>
          <p:cNvPr id="6" name="Контейнер за номер на слайда 5"/>
          <p:cNvSpPr>
            <a:spLocks noGrp="1"/>
          </p:cNvSpPr>
          <p:nvPr>
            <p:ph type="sldNum" sz="quarter" idx="12"/>
          </p:nvPr>
        </p:nvSpPr>
        <p:spPr/>
        <p:txBody>
          <a:bodyPr/>
          <a:lstStyle/>
          <a:p>
            <a:fld id="{A9140E94-71A2-48D3-B925-1C904420F97E}" type="slidenum">
              <a:rPr lang="en-US" smtClean="0"/>
              <a:t>‹#›</a:t>
            </a:fld>
            <a:endParaRPr lang="en-US"/>
          </a:p>
        </p:txBody>
      </p:sp>
    </p:spTree>
    <p:extLst>
      <p:ext uri="{BB962C8B-B14F-4D97-AF65-F5344CB8AC3E}">
        <p14:creationId xmlns:p14="http://schemas.microsoft.com/office/powerpoint/2010/main" val="20139760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е съдържания">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en-US"/>
          </a:p>
        </p:txBody>
      </p:sp>
      <p:sp>
        <p:nvSpPr>
          <p:cNvPr id="3" name="Контейнер за съдържани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4" name="Контейнер за съдържани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5" name="Контейнер за дата 4"/>
          <p:cNvSpPr>
            <a:spLocks noGrp="1"/>
          </p:cNvSpPr>
          <p:nvPr>
            <p:ph type="dt" sz="half" idx="10"/>
          </p:nvPr>
        </p:nvSpPr>
        <p:spPr/>
        <p:txBody>
          <a:bodyPr/>
          <a:lstStyle/>
          <a:p>
            <a:fld id="{2028935F-B40F-4624-B1DB-0DB4FEE3D947}" type="datetimeFigureOut">
              <a:rPr lang="en-US" smtClean="0"/>
              <a:t>2/4/2018</a:t>
            </a:fld>
            <a:endParaRPr lang="en-US"/>
          </a:p>
        </p:txBody>
      </p:sp>
      <p:sp>
        <p:nvSpPr>
          <p:cNvPr id="6" name="Контейнер за долния колонтитул 5"/>
          <p:cNvSpPr>
            <a:spLocks noGrp="1"/>
          </p:cNvSpPr>
          <p:nvPr>
            <p:ph type="ftr" sz="quarter" idx="11"/>
          </p:nvPr>
        </p:nvSpPr>
        <p:spPr/>
        <p:txBody>
          <a:bodyPr/>
          <a:lstStyle/>
          <a:p>
            <a:endParaRPr lang="en-US"/>
          </a:p>
        </p:txBody>
      </p:sp>
      <p:sp>
        <p:nvSpPr>
          <p:cNvPr id="7" name="Контейнер за номер на слайда 6"/>
          <p:cNvSpPr>
            <a:spLocks noGrp="1"/>
          </p:cNvSpPr>
          <p:nvPr>
            <p:ph type="sldNum" sz="quarter" idx="12"/>
          </p:nvPr>
        </p:nvSpPr>
        <p:spPr/>
        <p:txBody>
          <a:bodyPr/>
          <a:lstStyle/>
          <a:p>
            <a:fld id="{A9140E94-71A2-48D3-B925-1C904420F97E}" type="slidenum">
              <a:rPr lang="en-US" smtClean="0"/>
              <a:t>‹#›</a:t>
            </a:fld>
            <a:endParaRPr lang="en-US"/>
          </a:p>
        </p:txBody>
      </p:sp>
    </p:spTree>
    <p:extLst>
      <p:ext uri="{BB962C8B-B14F-4D97-AF65-F5344CB8AC3E}">
        <p14:creationId xmlns:p14="http://schemas.microsoft.com/office/powerpoint/2010/main" val="15130222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lvl1pPr>
              <a:defRPr/>
            </a:lvl1pPr>
          </a:lstStyle>
          <a:p>
            <a:r>
              <a:rPr lang="bg-BG" smtClean="0"/>
              <a:t>Редакт. стил загл. образец</a:t>
            </a:r>
            <a:endParaRPr lang="en-US"/>
          </a:p>
        </p:txBody>
      </p:sp>
      <p:sp>
        <p:nvSpPr>
          <p:cNvPr id="3" name="Текстов контейне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smtClean="0"/>
              <a:t>Щракнете, за да редактирате стиловете на текста в образеца</a:t>
            </a:r>
          </a:p>
        </p:txBody>
      </p:sp>
      <p:sp>
        <p:nvSpPr>
          <p:cNvPr id="4" name="Контейнер за съдържани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5" name="Текстов контейне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bg-BG" smtClean="0"/>
              <a:t>Щракнете, за да редактирате стиловете на текста в образеца</a:t>
            </a:r>
          </a:p>
        </p:txBody>
      </p:sp>
      <p:sp>
        <p:nvSpPr>
          <p:cNvPr id="6" name="Контейнер за съдържани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7" name="Контейнер за дата 6"/>
          <p:cNvSpPr>
            <a:spLocks noGrp="1"/>
          </p:cNvSpPr>
          <p:nvPr>
            <p:ph type="dt" sz="half" idx="10"/>
          </p:nvPr>
        </p:nvSpPr>
        <p:spPr/>
        <p:txBody>
          <a:bodyPr/>
          <a:lstStyle/>
          <a:p>
            <a:fld id="{2028935F-B40F-4624-B1DB-0DB4FEE3D947}" type="datetimeFigureOut">
              <a:rPr lang="en-US" smtClean="0"/>
              <a:t>2/4/2018</a:t>
            </a:fld>
            <a:endParaRPr lang="en-US"/>
          </a:p>
        </p:txBody>
      </p:sp>
      <p:sp>
        <p:nvSpPr>
          <p:cNvPr id="8" name="Контейнер за долния колонтитул 7"/>
          <p:cNvSpPr>
            <a:spLocks noGrp="1"/>
          </p:cNvSpPr>
          <p:nvPr>
            <p:ph type="ftr" sz="quarter" idx="11"/>
          </p:nvPr>
        </p:nvSpPr>
        <p:spPr/>
        <p:txBody>
          <a:bodyPr/>
          <a:lstStyle/>
          <a:p>
            <a:endParaRPr lang="en-US"/>
          </a:p>
        </p:txBody>
      </p:sp>
      <p:sp>
        <p:nvSpPr>
          <p:cNvPr id="9" name="Контейнер за номер на слайда 8"/>
          <p:cNvSpPr>
            <a:spLocks noGrp="1"/>
          </p:cNvSpPr>
          <p:nvPr>
            <p:ph type="sldNum" sz="quarter" idx="12"/>
          </p:nvPr>
        </p:nvSpPr>
        <p:spPr/>
        <p:txBody>
          <a:bodyPr/>
          <a:lstStyle/>
          <a:p>
            <a:fld id="{A9140E94-71A2-48D3-B925-1C904420F97E}" type="slidenum">
              <a:rPr lang="en-US" smtClean="0"/>
              <a:t>‹#›</a:t>
            </a:fld>
            <a:endParaRPr lang="en-US"/>
          </a:p>
        </p:txBody>
      </p:sp>
    </p:spTree>
    <p:extLst>
      <p:ext uri="{BB962C8B-B14F-4D97-AF65-F5344CB8AC3E}">
        <p14:creationId xmlns:p14="http://schemas.microsoft.com/office/powerpoint/2010/main" val="4104521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Само заглавие">
    <p:spTree>
      <p:nvGrpSpPr>
        <p:cNvPr id="1" name=""/>
        <p:cNvGrpSpPr/>
        <p:nvPr/>
      </p:nvGrpSpPr>
      <p:grpSpPr>
        <a:xfrm>
          <a:off x="0" y="0"/>
          <a:ext cx="0" cy="0"/>
          <a:chOff x="0" y="0"/>
          <a:chExt cx="0" cy="0"/>
        </a:xfrm>
      </p:grpSpPr>
      <p:sp>
        <p:nvSpPr>
          <p:cNvPr id="2" name="Заглавие 1"/>
          <p:cNvSpPr>
            <a:spLocks noGrp="1"/>
          </p:cNvSpPr>
          <p:nvPr>
            <p:ph type="title"/>
          </p:nvPr>
        </p:nvSpPr>
        <p:spPr/>
        <p:txBody>
          <a:bodyPr/>
          <a:lstStyle/>
          <a:p>
            <a:r>
              <a:rPr lang="bg-BG" smtClean="0"/>
              <a:t>Редакт. стил загл. образец</a:t>
            </a:r>
            <a:endParaRPr lang="en-US"/>
          </a:p>
        </p:txBody>
      </p:sp>
      <p:sp>
        <p:nvSpPr>
          <p:cNvPr id="3" name="Контейнер за дата 2"/>
          <p:cNvSpPr>
            <a:spLocks noGrp="1"/>
          </p:cNvSpPr>
          <p:nvPr>
            <p:ph type="dt" sz="half" idx="10"/>
          </p:nvPr>
        </p:nvSpPr>
        <p:spPr/>
        <p:txBody>
          <a:bodyPr/>
          <a:lstStyle/>
          <a:p>
            <a:fld id="{2028935F-B40F-4624-B1DB-0DB4FEE3D947}" type="datetimeFigureOut">
              <a:rPr lang="en-US" smtClean="0"/>
              <a:t>2/4/2018</a:t>
            </a:fld>
            <a:endParaRPr lang="en-US"/>
          </a:p>
        </p:txBody>
      </p:sp>
      <p:sp>
        <p:nvSpPr>
          <p:cNvPr id="4" name="Контейнер за долния колонтитул 3"/>
          <p:cNvSpPr>
            <a:spLocks noGrp="1"/>
          </p:cNvSpPr>
          <p:nvPr>
            <p:ph type="ftr" sz="quarter" idx="11"/>
          </p:nvPr>
        </p:nvSpPr>
        <p:spPr/>
        <p:txBody>
          <a:bodyPr/>
          <a:lstStyle/>
          <a:p>
            <a:endParaRPr lang="en-US"/>
          </a:p>
        </p:txBody>
      </p:sp>
      <p:sp>
        <p:nvSpPr>
          <p:cNvPr id="5" name="Контейнер за номер на слайда 4"/>
          <p:cNvSpPr>
            <a:spLocks noGrp="1"/>
          </p:cNvSpPr>
          <p:nvPr>
            <p:ph type="sldNum" sz="quarter" idx="12"/>
          </p:nvPr>
        </p:nvSpPr>
        <p:spPr/>
        <p:txBody>
          <a:bodyPr/>
          <a:lstStyle/>
          <a:p>
            <a:fld id="{A9140E94-71A2-48D3-B925-1C904420F97E}" type="slidenum">
              <a:rPr lang="en-US" smtClean="0"/>
              <a:t>‹#›</a:t>
            </a:fld>
            <a:endParaRPr lang="en-US"/>
          </a:p>
        </p:txBody>
      </p:sp>
    </p:spTree>
    <p:extLst>
      <p:ext uri="{BB962C8B-B14F-4D97-AF65-F5344CB8AC3E}">
        <p14:creationId xmlns:p14="http://schemas.microsoft.com/office/powerpoint/2010/main" val="3644940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разен">
    <p:spTree>
      <p:nvGrpSpPr>
        <p:cNvPr id="1" name=""/>
        <p:cNvGrpSpPr/>
        <p:nvPr/>
      </p:nvGrpSpPr>
      <p:grpSpPr>
        <a:xfrm>
          <a:off x="0" y="0"/>
          <a:ext cx="0" cy="0"/>
          <a:chOff x="0" y="0"/>
          <a:chExt cx="0" cy="0"/>
        </a:xfrm>
      </p:grpSpPr>
      <p:sp>
        <p:nvSpPr>
          <p:cNvPr id="2" name="Контейнер за дата 1"/>
          <p:cNvSpPr>
            <a:spLocks noGrp="1"/>
          </p:cNvSpPr>
          <p:nvPr>
            <p:ph type="dt" sz="half" idx="10"/>
          </p:nvPr>
        </p:nvSpPr>
        <p:spPr/>
        <p:txBody>
          <a:bodyPr/>
          <a:lstStyle/>
          <a:p>
            <a:fld id="{2028935F-B40F-4624-B1DB-0DB4FEE3D947}" type="datetimeFigureOut">
              <a:rPr lang="en-US" smtClean="0"/>
              <a:t>2/4/2018</a:t>
            </a:fld>
            <a:endParaRPr lang="en-US"/>
          </a:p>
        </p:txBody>
      </p:sp>
      <p:sp>
        <p:nvSpPr>
          <p:cNvPr id="3" name="Контейнер за долния колонтитул 2"/>
          <p:cNvSpPr>
            <a:spLocks noGrp="1"/>
          </p:cNvSpPr>
          <p:nvPr>
            <p:ph type="ftr" sz="quarter" idx="11"/>
          </p:nvPr>
        </p:nvSpPr>
        <p:spPr/>
        <p:txBody>
          <a:bodyPr/>
          <a:lstStyle/>
          <a:p>
            <a:endParaRPr lang="en-US"/>
          </a:p>
        </p:txBody>
      </p:sp>
      <p:sp>
        <p:nvSpPr>
          <p:cNvPr id="4" name="Контейнер за номер на слайда 3"/>
          <p:cNvSpPr>
            <a:spLocks noGrp="1"/>
          </p:cNvSpPr>
          <p:nvPr>
            <p:ph type="sldNum" sz="quarter" idx="12"/>
          </p:nvPr>
        </p:nvSpPr>
        <p:spPr/>
        <p:txBody>
          <a:bodyPr/>
          <a:lstStyle/>
          <a:p>
            <a:fld id="{A9140E94-71A2-48D3-B925-1C904420F97E}" type="slidenum">
              <a:rPr lang="en-US" smtClean="0"/>
              <a:t>‹#›</a:t>
            </a:fld>
            <a:endParaRPr lang="en-US"/>
          </a:p>
        </p:txBody>
      </p:sp>
    </p:spTree>
    <p:extLst>
      <p:ext uri="{BB962C8B-B14F-4D97-AF65-F5344CB8AC3E}">
        <p14:creationId xmlns:p14="http://schemas.microsoft.com/office/powerpoint/2010/main" val="1350003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Съдържание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457200" y="273050"/>
            <a:ext cx="3008313" cy="1162050"/>
          </a:xfrm>
        </p:spPr>
        <p:txBody>
          <a:bodyPr anchor="b"/>
          <a:lstStyle>
            <a:lvl1pPr algn="l">
              <a:defRPr sz="2000" b="1"/>
            </a:lvl1pPr>
          </a:lstStyle>
          <a:p>
            <a:r>
              <a:rPr lang="bg-BG" smtClean="0"/>
              <a:t>Редакт. стил загл. образец</a:t>
            </a:r>
            <a:endParaRPr lang="en-US"/>
          </a:p>
        </p:txBody>
      </p:sp>
      <p:sp>
        <p:nvSpPr>
          <p:cNvPr id="3" name="Контейнер за съдържани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4" name="Текстов контейне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smtClean="0"/>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2028935F-B40F-4624-B1DB-0DB4FEE3D947}" type="datetimeFigureOut">
              <a:rPr lang="en-US" smtClean="0"/>
              <a:t>2/4/2018</a:t>
            </a:fld>
            <a:endParaRPr lang="en-US"/>
          </a:p>
        </p:txBody>
      </p:sp>
      <p:sp>
        <p:nvSpPr>
          <p:cNvPr id="6" name="Контейнер за долния колонтитул 5"/>
          <p:cNvSpPr>
            <a:spLocks noGrp="1"/>
          </p:cNvSpPr>
          <p:nvPr>
            <p:ph type="ftr" sz="quarter" idx="11"/>
          </p:nvPr>
        </p:nvSpPr>
        <p:spPr/>
        <p:txBody>
          <a:bodyPr/>
          <a:lstStyle/>
          <a:p>
            <a:endParaRPr lang="en-US"/>
          </a:p>
        </p:txBody>
      </p:sp>
      <p:sp>
        <p:nvSpPr>
          <p:cNvPr id="7" name="Контейнер за номер на слайда 6"/>
          <p:cNvSpPr>
            <a:spLocks noGrp="1"/>
          </p:cNvSpPr>
          <p:nvPr>
            <p:ph type="sldNum" sz="quarter" idx="12"/>
          </p:nvPr>
        </p:nvSpPr>
        <p:spPr/>
        <p:txBody>
          <a:bodyPr/>
          <a:lstStyle/>
          <a:p>
            <a:fld id="{A9140E94-71A2-48D3-B925-1C904420F97E}" type="slidenum">
              <a:rPr lang="en-US" smtClean="0"/>
              <a:t>‹#›</a:t>
            </a:fld>
            <a:endParaRPr lang="en-US"/>
          </a:p>
        </p:txBody>
      </p:sp>
    </p:spTree>
    <p:extLst>
      <p:ext uri="{BB962C8B-B14F-4D97-AF65-F5344CB8AC3E}">
        <p14:creationId xmlns:p14="http://schemas.microsoft.com/office/powerpoint/2010/main" val="197210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Картина с надпис">
    <p:spTree>
      <p:nvGrpSpPr>
        <p:cNvPr id="1" name=""/>
        <p:cNvGrpSpPr/>
        <p:nvPr/>
      </p:nvGrpSpPr>
      <p:grpSpPr>
        <a:xfrm>
          <a:off x="0" y="0"/>
          <a:ext cx="0" cy="0"/>
          <a:chOff x="0" y="0"/>
          <a:chExt cx="0" cy="0"/>
        </a:xfrm>
      </p:grpSpPr>
      <p:sp>
        <p:nvSpPr>
          <p:cNvPr id="2" name="Заглавие 1"/>
          <p:cNvSpPr>
            <a:spLocks noGrp="1"/>
          </p:cNvSpPr>
          <p:nvPr>
            <p:ph type="title"/>
          </p:nvPr>
        </p:nvSpPr>
        <p:spPr>
          <a:xfrm>
            <a:off x="1792288" y="4800600"/>
            <a:ext cx="5486400" cy="566738"/>
          </a:xfrm>
        </p:spPr>
        <p:txBody>
          <a:bodyPr anchor="b"/>
          <a:lstStyle>
            <a:lvl1pPr algn="l">
              <a:defRPr sz="2000" b="1"/>
            </a:lvl1pPr>
          </a:lstStyle>
          <a:p>
            <a:r>
              <a:rPr lang="bg-BG" smtClean="0"/>
              <a:t>Редакт. стил загл. образец</a:t>
            </a:r>
            <a:endParaRPr lang="en-US"/>
          </a:p>
        </p:txBody>
      </p:sp>
      <p:sp>
        <p:nvSpPr>
          <p:cNvPr id="3" name="Контейнер за картина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ов контейне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bg-BG" smtClean="0"/>
              <a:t>Щракнете, за да редактирате стиловете на текста в образеца</a:t>
            </a:r>
          </a:p>
        </p:txBody>
      </p:sp>
      <p:sp>
        <p:nvSpPr>
          <p:cNvPr id="5" name="Контейнер за дата 4"/>
          <p:cNvSpPr>
            <a:spLocks noGrp="1"/>
          </p:cNvSpPr>
          <p:nvPr>
            <p:ph type="dt" sz="half" idx="10"/>
          </p:nvPr>
        </p:nvSpPr>
        <p:spPr/>
        <p:txBody>
          <a:bodyPr/>
          <a:lstStyle/>
          <a:p>
            <a:fld id="{2028935F-B40F-4624-B1DB-0DB4FEE3D947}" type="datetimeFigureOut">
              <a:rPr lang="en-US" smtClean="0"/>
              <a:t>2/4/2018</a:t>
            </a:fld>
            <a:endParaRPr lang="en-US"/>
          </a:p>
        </p:txBody>
      </p:sp>
      <p:sp>
        <p:nvSpPr>
          <p:cNvPr id="6" name="Контейнер за долния колонтитул 5"/>
          <p:cNvSpPr>
            <a:spLocks noGrp="1"/>
          </p:cNvSpPr>
          <p:nvPr>
            <p:ph type="ftr" sz="quarter" idx="11"/>
          </p:nvPr>
        </p:nvSpPr>
        <p:spPr/>
        <p:txBody>
          <a:bodyPr/>
          <a:lstStyle/>
          <a:p>
            <a:endParaRPr lang="en-US"/>
          </a:p>
        </p:txBody>
      </p:sp>
      <p:sp>
        <p:nvSpPr>
          <p:cNvPr id="7" name="Контейнер за номер на слайда 6"/>
          <p:cNvSpPr>
            <a:spLocks noGrp="1"/>
          </p:cNvSpPr>
          <p:nvPr>
            <p:ph type="sldNum" sz="quarter" idx="12"/>
          </p:nvPr>
        </p:nvSpPr>
        <p:spPr/>
        <p:txBody>
          <a:bodyPr/>
          <a:lstStyle/>
          <a:p>
            <a:fld id="{A9140E94-71A2-48D3-B925-1C904420F97E}" type="slidenum">
              <a:rPr lang="en-US" smtClean="0"/>
              <a:t>‹#›</a:t>
            </a:fld>
            <a:endParaRPr lang="en-US"/>
          </a:p>
        </p:txBody>
      </p:sp>
    </p:spTree>
    <p:extLst>
      <p:ext uri="{BB962C8B-B14F-4D97-AF65-F5344CB8AC3E}">
        <p14:creationId xmlns:p14="http://schemas.microsoft.com/office/powerpoint/2010/main" val="20510092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Контейнер за заглавие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bg-BG" smtClean="0"/>
              <a:t>Редакт. стил загл. образец</a:t>
            </a:r>
            <a:endParaRPr lang="en-US"/>
          </a:p>
        </p:txBody>
      </p:sp>
      <p:sp>
        <p:nvSpPr>
          <p:cNvPr id="3" name="Текстов контейне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bg-BG" smtClean="0"/>
              <a:t>Щракнете, за да редактирате стиловете на текста в образеца</a:t>
            </a:r>
          </a:p>
          <a:p>
            <a:pPr lvl="1"/>
            <a:r>
              <a:rPr lang="bg-BG" smtClean="0"/>
              <a:t>Второ ниво</a:t>
            </a:r>
          </a:p>
          <a:p>
            <a:pPr lvl="2"/>
            <a:r>
              <a:rPr lang="bg-BG" smtClean="0"/>
              <a:t>Трето ниво</a:t>
            </a:r>
          </a:p>
          <a:p>
            <a:pPr lvl="3"/>
            <a:r>
              <a:rPr lang="bg-BG" smtClean="0"/>
              <a:t>Четвърто ниво</a:t>
            </a:r>
          </a:p>
          <a:p>
            <a:pPr lvl="4"/>
            <a:r>
              <a:rPr lang="bg-BG" smtClean="0"/>
              <a:t>Пето ниво</a:t>
            </a:r>
            <a:endParaRPr lang="en-US"/>
          </a:p>
        </p:txBody>
      </p:sp>
      <p:sp>
        <p:nvSpPr>
          <p:cNvPr id="4" name="Контейнер за 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28935F-B40F-4624-B1DB-0DB4FEE3D947}" type="datetimeFigureOut">
              <a:rPr lang="en-US" smtClean="0"/>
              <a:t>2/4/2018</a:t>
            </a:fld>
            <a:endParaRPr lang="en-US"/>
          </a:p>
        </p:txBody>
      </p:sp>
      <p:sp>
        <p:nvSpPr>
          <p:cNvPr id="5" name="Контейнер за долния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Контейнер за номер на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140E94-71A2-48D3-B925-1C904420F97E}" type="slidenum">
              <a:rPr lang="en-US" smtClean="0"/>
              <a:t>‹#›</a:t>
            </a:fld>
            <a:endParaRPr lang="en-US"/>
          </a:p>
        </p:txBody>
      </p:sp>
    </p:spTree>
    <p:extLst>
      <p:ext uri="{BB962C8B-B14F-4D97-AF65-F5344CB8AC3E}">
        <p14:creationId xmlns:p14="http://schemas.microsoft.com/office/powerpoint/2010/main" val="42897836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679" y="1010107"/>
            <a:ext cx="7776864" cy="52071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Текстово поле 1"/>
          <p:cNvSpPr txBox="1"/>
          <p:nvPr/>
        </p:nvSpPr>
        <p:spPr>
          <a:xfrm>
            <a:off x="827584" y="188640"/>
            <a:ext cx="7488832" cy="1569660"/>
          </a:xfrm>
          <a:prstGeom prst="rect">
            <a:avLst/>
          </a:prstGeom>
          <a:noFill/>
        </p:spPr>
        <p:txBody>
          <a:bodyPr wrap="square" rtlCol="0">
            <a:spAutoFit/>
          </a:bodyPr>
          <a:lstStyle/>
          <a:p>
            <a:r>
              <a:rPr lang="bg-BG" sz="4800" dirty="0" smtClean="0">
                <a:solidFill>
                  <a:schemeClr val="bg1"/>
                </a:solidFill>
                <a:latin typeface="Palatino Linotype" panose="02040502050505030304" pitchFamily="18" charset="0"/>
              </a:rPr>
              <a:t>         </a:t>
            </a:r>
            <a:r>
              <a:rPr lang="en-US" sz="4800" dirty="0" smtClean="0">
                <a:solidFill>
                  <a:schemeClr val="bg1"/>
                </a:solidFill>
                <a:latin typeface="Palatino Linotype" panose="02040502050505030304" pitchFamily="18" charset="0"/>
              </a:rPr>
              <a:t>Secrets </a:t>
            </a:r>
            <a:r>
              <a:rPr lang="en-US" sz="4800" dirty="0">
                <a:solidFill>
                  <a:schemeClr val="bg1"/>
                </a:solidFill>
                <a:latin typeface="Palatino Linotype" panose="02040502050505030304" pitchFamily="18" charset="0"/>
              </a:rPr>
              <a:t>of water</a:t>
            </a:r>
          </a:p>
          <a:p>
            <a:r>
              <a:rPr lang="bg-BG" sz="4800" dirty="0" smtClean="0">
                <a:solidFill>
                  <a:schemeClr val="bg1"/>
                </a:solidFill>
                <a:latin typeface="Palatino Linotype" panose="02040502050505030304" pitchFamily="18" charset="0"/>
              </a:rPr>
              <a:t>     </a:t>
            </a:r>
            <a:r>
              <a:rPr lang="en-US" sz="4800" dirty="0" smtClean="0">
                <a:solidFill>
                  <a:schemeClr val="bg1"/>
                </a:solidFill>
                <a:latin typeface="Palatino Linotype" panose="02040502050505030304" pitchFamily="18" charset="0"/>
              </a:rPr>
              <a:t>Our </a:t>
            </a:r>
            <a:r>
              <a:rPr lang="en-US" sz="4800" dirty="0">
                <a:solidFill>
                  <a:schemeClr val="bg1"/>
                </a:solidFill>
                <a:latin typeface="Palatino Linotype" panose="02040502050505030304" pitchFamily="18" charset="0"/>
              </a:rPr>
              <a:t>first experiments</a:t>
            </a:r>
          </a:p>
        </p:txBody>
      </p:sp>
      <p:sp>
        <p:nvSpPr>
          <p:cNvPr id="3" name="Правоъгълник 2"/>
          <p:cNvSpPr/>
          <p:nvPr/>
        </p:nvSpPr>
        <p:spPr>
          <a:xfrm>
            <a:off x="1331640" y="6302978"/>
            <a:ext cx="6480720" cy="400110"/>
          </a:xfrm>
          <a:prstGeom prst="rect">
            <a:avLst/>
          </a:prstGeom>
        </p:spPr>
        <p:txBody>
          <a:bodyPr wrap="square">
            <a:spAutoFit/>
          </a:bodyPr>
          <a:lstStyle/>
          <a:p>
            <a:r>
              <a:rPr lang="en-US" dirty="0" smtClean="0"/>
              <a:t>    </a:t>
            </a:r>
            <a:r>
              <a:rPr lang="en-US" sz="2000" dirty="0" smtClean="0"/>
              <a:t>Project  - Discovering </a:t>
            </a:r>
            <a:r>
              <a:rPr lang="en-US" sz="2000" dirty="0"/>
              <a:t>S.T.E.M</a:t>
            </a:r>
            <a:r>
              <a:rPr lang="en-US" sz="2000" dirty="0" smtClean="0"/>
              <a:t>...   , </a:t>
            </a:r>
            <a:r>
              <a:rPr lang="en-US" sz="2000" dirty="0" err="1" smtClean="0"/>
              <a:t>january</a:t>
            </a:r>
            <a:r>
              <a:rPr lang="en-US" sz="2000" dirty="0" smtClean="0"/>
              <a:t>  -2018</a:t>
            </a:r>
            <a:r>
              <a:rPr lang="en-US" dirty="0" smtClean="0"/>
              <a:t>.</a:t>
            </a:r>
            <a:endParaRPr lang="en-US" dirty="0"/>
          </a:p>
        </p:txBody>
      </p:sp>
      <p:pic>
        <p:nvPicPr>
          <p:cNvPr id="4" name="Picture 2" descr="C:\Users\Petrova\Pictures\gg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5844251"/>
            <a:ext cx="1536700" cy="858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053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Текстово поле 1"/>
          <p:cNvSpPr txBox="1"/>
          <p:nvPr/>
        </p:nvSpPr>
        <p:spPr>
          <a:xfrm>
            <a:off x="395536" y="404664"/>
            <a:ext cx="8064896" cy="923330"/>
          </a:xfrm>
          <a:prstGeom prst="rect">
            <a:avLst/>
          </a:prstGeom>
          <a:noFill/>
        </p:spPr>
        <p:txBody>
          <a:bodyPr wrap="square" rtlCol="0">
            <a:spAutoFit/>
          </a:bodyPr>
          <a:lstStyle/>
          <a:p>
            <a:pPr algn="ctr"/>
            <a:r>
              <a:rPr lang="en-US" dirty="0"/>
              <a:t>Today we talked about the beneficial power of water and its properties.</a:t>
            </a:r>
          </a:p>
          <a:p>
            <a:pPr algn="ctr"/>
            <a:r>
              <a:rPr lang="en-US" dirty="0"/>
              <a:t>Most of the globe is covered with water. All living creatures need water. Without water there is no life.</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1715" b="16500"/>
          <a:stretch/>
        </p:blipFill>
        <p:spPr bwMode="auto">
          <a:xfrm>
            <a:off x="755576" y="1430823"/>
            <a:ext cx="3672408" cy="2535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247" t="279680" r="19247" b="-279680"/>
          <a:stretch/>
        </p:blipFill>
        <p:spPr bwMode="auto">
          <a:xfrm>
            <a:off x="1143000" y="-1143000"/>
            <a:ext cx="1916832" cy="2555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38108"/>
          <a:stretch/>
        </p:blipFill>
        <p:spPr bwMode="auto">
          <a:xfrm>
            <a:off x="4857894" y="1327994"/>
            <a:ext cx="3509628" cy="2749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31605" b="12431"/>
          <a:stretch/>
        </p:blipFill>
        <p:spPr bwMode="auto">
          <a:xfrm>
            <a:off x="755576" y="4247801"/>
            <a:ext cx="3672408" cy="2494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894" y="4381924"/>
            <a:ext cx="3602538" cy="230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0200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Текстово поле 1"/>
          <p:cNvSpPr txBox="1"/>
          <p:nvPr/>
        </p:nvSpPr>
        <p:spPr>
          <a:xfrm>
            <a:off x="827584" y="3086845"/>
            <a:ext cx="7416824" cy="923330"/>
          </a:xfrm>
          <a:prstGeom prst="rect">
            <a:avLst/>
          </a:prstGeom>
          <a:noFill/>
        </p:spPr>
        <p:txBody>
          <a:bodyPr wrap="square" rtlCol="0">
            <a:spAutoFit/>
          </a:bodyPr>
          <a:lstStyle/>
          <a:p>
            <a:pPr algn="ctr"/>
            <a:r>
              <a:rPr lang="en-US" dirty="0"/>
              <a:t>The water is liquid. It is spilled. The water is transparent. No color. No taste. No smell. No form. The water takes the shape of the container in which it is poured.</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3768" y="356886"/>
            <a:ext cx="1851828" cy="247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56886"/>
            <a:ext cx="1833189"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2600"/>
          <a:stretch/>
        </p:blipFill>
        <p:spPr bwMode="auto">
          <a:xfrm>
            <a:off x="6804249" y="356886"/>
            <a:ext cx="1898634" cy="2472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4008" y="356886"/>
            <a:ext cx="1944215" cy="246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267" y="4149080"/>
            <a:ext cx="1712913"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9" y="4149079"/>
            <a:ext cx="1936413" cy="2322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87824" y="4304854"/>
            <a:ext cx="3060950" cy="21667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7464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Текстово поле 1"/>
          <p:cNvSpPr txBox="1"/>
          <p:nvPr/>
        </p:nvSpPr>
        <p:spPr>
          <a:xfrm>
            <a:off x="611560" y="260648"/>
            <a:ext cx="7920880" cy="369332"/>
          </a:xfrm>
          <a:prstGeom prst="rect">
            <a:avLst/>
          </a:prstGeom>
          <a:noFill/>
        </p:spPr>
        <p:txBody>
          <a:bodyPr wrap="square" rtlCol="0">
            <a:spAutoFit/>
          </a:bodyPr>
          <a:lstStyle/>
          <a:p>
            <a:pPr algn="ctr"/>
            <a:r>
              <a:rPr lang="en-US" dirty="0"/>
              <a:t>Water can not burn. If we burn a burning candle with water, it goes out.</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24744"/>
            <a:ext cx="3069862"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642542"/>
            <a:ext cx="3104904" cy="4135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47321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605" y="3487409"/>
            <a:ext cx="2899684" cy="1125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078944"/>
            <a:ext cx="1861774" cy="227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3424" y="1081301"/>
            <a:ext cx="1800200" cy="2299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4224"/>
          <a:stretch/>
        </p:blipFill>
        <p:spPr bwMode="auto">
          <a:xfrm>
            <a:off x="4773457" y="1105374"/>
            <a:ext cx="1827584" cy="2274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6256" y="978987"/>
            <a:ext cx="1724908" cy="2300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3933056"/>
            <a:ext cx="1872685" cy="2493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98405" y="3977417"/>
            <a:ext cx="1850060" cy="246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9" name="Picture 9"/>
          <p:cNvPicPr>
            <a:picLocks noChangeAspect="1" noChangeArrowheads="1"/>
          </p:cNvPicPr>
          <p:nvPr/>
        </p:nvPicPr>
        <p:blipFill rotWithShape="1">
          <a:blip r:embed="rId9">
            <a:extLst>
              <a:ext uri="{28A0092B-C50C-407E-A947-70E740481C1C}">
                <a14:useLocalDpi xmlns:a14="http://schemas.microsoft.com/office/drawing/2010/main" val="0"/>
              </a:ext>
            </a:extLst>
          </a:blip>
          <a:srcRect t="26698"/>
          <a:stretch/>
        </p:blipFill>
        <p:spPr bwMode="auto">
          <a:xfrm>
            <a:off x="2176985" y="4653136"/>
            <a:ext cx="2160240" cy="1968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Текстово поле 2"/>
          <p:cNvSpPr txBox="1"/>
          <p:nvPr/>
        </p:nvSpPr>
        <p:spPr>
          <a:xfrm>
            <a:off x="396605" y="332656"/>
            <a:ext cx="8204559" cy="646331"/>
          </a:xfrm>
          <a:prstGeom prst="rect">
            <a:avLst/>
          </a:prstGeom>
          <a:noFill/>
        </p:spPr>
        <p:txBody>
          <a:bodyPr wrap="square" rtlCol="0">
            <a:spAutoFit/>
          </a:bodyPr>
          <a:lstStyle/>
          <a:p>
            <a:pPr algn="ctr"/>
            <a:r>
              <a:rPr lang="en-US" dirty="0"/>
              <a:t>Some substances dissolve in the water and change its color, taste and smell. We have experimented with sugar, salt, coffee and pastry paint.</a:t>
            </a:r>
          </a:p>
        </p:txBody>
      </p:sp>
    </p:spTree>
    <p:extLst>
      <p:ext uri="{BB962C8B-B14F-4D97-AF65-F5344CB8AC3E}">
        <p14:creationId xmlns:p14="http://schemas.microsoft.com/office/powerpoint/2010/main" val="230756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Текстово поле 1"/>
          <p:cNvSpPr txBox="1"/>
          <p:nvPr/>
        </p:nvSpPr>
        <p:spPr>
          <a:xfrm>
            <a:off x="755576" y="404664"/>
            <a:ext cx="7200800" cy="369332"/>
          </a:xfrm>
          <a:prstGeom prst="rect">
            <a:avLst/>
          </a:prstGeom>
          <a:noFill/>
        </p:spPr>
        <p:txBody>
          <a:bodyPr wrap="square" rtlCol="0">
            <a:spAutoFit/>
          </a:bodyPr>
          <a:lstStyle/>
          <a:p>
            <a:r>
              <a:rPr lang="bg-BG" dirty="0" smtClean="0"/>
              <a:t>                                    </a:t>
            </a:r>
            <a:endParaRPr lang="en-US" dirty="0"/>
          </a:p>
        </p:txBody>
      </p:sp>
      <p:sp>
        <p:nvSpPr>
          <p:cNvPr id="3" name="Текстово поле 2"/>
          <p:cNvSpPr txBox="1"/>
          <p:nvPr/>
        </p:nvSpPr>
        <p:spPr>
          <a:xfrm>
            <a:off x="3078820" y="1580743"/>
            <a:ext cx="3130375" cy="923330"/>
          </a:xfrm>
          <a:prstGeom prst="rect">
            <a:avLst/>
          </a:prstGeom>
          <a:noFill/>
        </p:spPr>
        <p:txBody>
          <a:bodyPr wrap="square" rtlCol="0">
            <a:spAutoFit/>
          </a:bodyPr>
          <a:lstStyle/>
          <a:p>
            <a:pPr algn="ctr"/>
            <a:r>
              <a:rPr lang="en-US" dirty="0"/>
              <a:t>The face of our faces speaks of changing the taste and smell of the water.</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773996"/>
            <a:ext cx="2487613"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9546" y="773996"/>
            <a:ext cx="2487613" cy="1813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758" y="3717032"/>
            <a:ext cx="2487612" cy="2554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4720" y="3450904"/>
            <a:ext cx="2178576" cy="29047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29546" y="3054947"/>
            <a:ext cx="2428895" cy="32385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8458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824" y="3501008"/>
            <a:ext cx="1899829" cy="253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235160"/>
            <a:ext cx="1900531" cy="2531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4709" b="28925"/>
          <a:stretch/>
        </p:blipFill>
        <p:spPr bwMode="auto">
          <a:xfrm>
            <a:off x="5361116" y="2121440"/>
            <a:ext cx="3232558" cy="2366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8"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t="40559" b="12787"/>
          <a:stretch/>
        </p:blipFill>
        <p:spPr bwMode="auto">
          <a:xfrm>
            <a:off x="5361116" y="4653136"/>
            <a:ext cx="3232558" cy="2010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авоъгълник 2"/>
          <p:cNvSpPr/>
          <p:nvPr/>
        </p:nvSpPr>
        <p:spPr>
          <a:xfrm>
            <a:off x="251520" y="165505"/>
            <a:ext cx="8640960" cy="1754326"/>
          </a:xfrm>
          <a:prstGeom prst="rect">
            <a:avLst/>
          </a:prstGeom>
        </p:spPr>
        <p:txBody>
          <a:bodyPr wrap="square">
            <a:spAutoFit/>
          </a:bodyPr>
          <a:lstStyle/>
          <a:p>
            <a:pPr algn="ctr"/>
            <a:r>
              <a:rPr lang="en-US" dirty="0"/>
              <a:t>We learned that the paper was drinking the water. We took two identical glasses of water. We marked a red marker with the water level in the glasses. Then, in one glass, we dipped a folded piece of paper and the other four folded sheets of paper on the other. We waited a bit and marked a green marker on the level of water in the two cups. There was a different amount of water in the two glasses. The many papers had drank more water on one paper.</a:t>
            </a:r>
          </a:p>
        </p:txBody>
      </p:sp>
    </p:spTree>
    <p:extLst>
      <p:ext uri="{BB962C8B-B14F-4D97-AF65-F5344CB8AC3E}">
        <p14:creationId xmlns:p14="http://schemas.microsoft.com/office/powerpoint/2010/main" val="3884184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Текстово поле 1"/>
          <p:cNvSpPr txBox="1"/>
          <p:nvPr/>
        </p:nvSpPr>
        <p:spPr>
          <a:xfrm>
            <a:off x="683568" y="476672"/>
            <a:ext cx="7704856" cy="1200329"/>
          </a:xfrm>
          <a:prstGeom prst="rect">
            <a:avLst/>
          </a:prstGeom>
          <a:noFill/>
        </p:spPr>
        <p:txBody>
          <a:bodyPr wrap="square" rtlCol="0">
            <a:spAutoFit/>
          </a:bodyPr>
          <a:lstStyle/>
          <a:p>
            <a:pPr algn="ctr"/>
            <a:r>
              <a:rPr lang="en-US" dirty="0"/>
              <a:t>Finally, we dipped some snowdrops into plain water. Then we put the snowdrops in water, colored with red sweet paint. The next day, we found that the snowdrops that had been dipped in red paint had </a:t>
            </a:r>
            <a:r>
              <a:rPr lang="en-US" dirty="0" err="1"/>
              <a:t>snuckled</a:t>
            </a:r>
            <a:r>
              <a:rPr lang="en-US" dirty="0"/>
              <a:t> the paint and their blossoms began to stain Red.</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555" y="3105450"/>
            <a:ext cx="2311174" cy="299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0654" y="2132856"/>
            <a:ext cx="2601832" cy="1945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7487" y="3105450"/>
            <a:ext cx="2241425" cy="29985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561626" y="4307089"/>
            <a:ext cx="2280860" cy="2167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25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sp>
        <p:nvSpPr>
          <p:cNvPr id="2" name="Текстово поле 1"/>
          <p:cNvSpPr txBox="1"/>
          <p:nvPr/>
        </p:nvSpPr>
        <p:spPr>
          <a:xfrm>
            <a:off x="539552" y="404664"/>
            <a:ext cx="8064896" cy="646331"/>
          </a:xfrm>
          <a:prstGeom prst="rect">
            <a:avLst/>
          </a:prstGeom>
          <a:noFill/>
        </p:spPr>
        <p:txBody>
          <a:bodyPr wrap="square" rtlCol="0">
            <a:spAutoFit/>
          </a:bodyPr>
          <a:lstStyle/>
          <a:p>
            <a:r>
              <a:rPr lang="bg-BG" dirty="0" smtClean="0"/>
              <a:t>  </a:t>
            </a:r>
          </a:p>
          <a:p>
            <a:r>
              <a:rPr lang="bg-BG" dirty="0"/>
              <a:t> </a:t>
            </a:r>
            <a:r>
              <a:rPr lang="bg-BG" dirty="0" smtClean="0"/>
              <a:t>                            </a:t>
            </a:r>
            <a:endParaRPr lang="en-US"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5089" y="1050995"/>
            <a:ext cx="3635276" cy="3817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Правоъгълник 4"/>
          <p:cNvSpPr/>
          <p:nvPr/>
        </p:nvSpPr>
        <p:spPr>
          <a:xfrm>
            <a:off x="791580" y="435163"/>
            <a:ext cx="7920880" cy="369332"/>
          </a:xfrm>
          <a:prstGeom prst="rect">
            <a:avLst/>
          </a:prstGeom>
        </p:spPr>
        <p:txBody>
          <a:bodyPr wrap="square">
            <a:spAutoFit/>
          </a:bodyPr>
          <a:lstStyle/>
          <a:p>
            <a:r>
              <a:rPr lang="bg-BG" dirty="0" smtClean="0"/>
              <a:t>                </a:t>
            </a:r>
            <a:r>
              <a:rPr lang="en-US" dirty="0" smtClean="0"/>
              <a:t>Our </a:t>
            </a:r>
            <a:r>
              <a:rPr lang="en-US" dirty="0"/>
              <a:t>water games and fun will continue. See you soon!</a:t>
            </a:r>
          </a:p>
        </p:txBody>
      </p:sp>
      <p:sp>
        <p:nvSpPr>
          <p:cNvPr id="6" name="Текстово поле 5"/>
          <p:cNvSpPr txBox="1"/>
          <p:nvPr/>
        </p:nvSpPr>
        <p:spPr>
          <a:xfrm>
            <a:off x="1389793" y="4919200"/>
            <a:ext cx="6696744" cy="1785104"/>
          </a:xfrm>
          <a:prstGeom prst="rect">
            <a:avLst/>
          </a:prstGeom>
          <a:noFill/>
        </p:spPr>
        <p:txBody>
          <a:bodyPr wrap="square" rtlCol="0">
            <a:spAutoFit/>
          </a:bodyPr>
          <a:lstStyle/>
          <a:p>
            <a:pPr algn="ctr"/>
            <a:r>
              <a:rPr lang="en-US" dirty="0" smtClean="0"/>
              <a:t>Magdalena </a:t>
            </a:r>
            <a:r>
              <a:rPr lang="en-US" dirty="0" err="1" smtClean="0"/>
              <a:t>Petkova</a:t>
            </a:r>
            <a:endParaRPr lang="en-US" dirty="0" smtClean="0"/>
          </a:p>
          <a:p>
            <a:pPr algn="ctr"/>
            <a:r>
              <a:rPr lang="en-US" dirty="0" smtClean="0"/>
              <a:t>Kindergarten Happy Childhood  -Pleven ,  </a:t>
            </a:r>
            <a:r>
              <a:rPr lang="en-US" dirty="0" smtClean="0"/>
              <a:t>Bulgaria</a:t>
            </a:r>
          </a:p>
          <a:p>
            <a:pPr algn="ctr"/>
            <a:endParaRPr lang="en-US" dirty="0"/>
          </a:p>
          <a:p>
            <a:pPr algn="ctr"/>
            <a:endParaRPr lang="en-US" dirty="0" smtClean="0"/>
          </a:p>
          <a:p>
            <a:pPr algn="ctr"/>
            <a:endParaRPr lang="en-US" dirty="0" smtClean="0"/>
          </a:p>
          <a:p>
            <a:pPr algn="ctr"/>
            <a:r>
              <a:rPr lang="en-US" dirty="0">
                <a:solidFill>
                  <a:prstClr val="black"/>
                </a:solidFill>
              </a:rPr>
              <a:t> </a:t>
            </a:r>
            <a:r>
              <a:rPr lang="en-US" sz="2000" dirty="0">
                <a:solidFill>
                  <a:prstClr val="black"/>
                </a:solidFill>
              </a:rPr>
              <a:t>Project  - Discovering S.T.E.M...   , </a:t>
            </a:r>
            <a:r>
              <a:rPr lang="en-US" sz="2000" dirty="0" err="1">
                <a:solidFill>
                  <a:prstClr val="black"/>
                </a:solidFill>
              </a:rPr>
              <a:t>january</a:t>
            </a:r>
            <a:r>
              <a:rPr lang="en-US" sz="2000" dirty="0">
                <a:solidFill>
                  <a:prstClr val="black"/>
                </a:solidFill>
              </a:rPr>
              <a:t>  -2018</a:t>
            </a:r>
            <a:r>
              <a:rPr lang="en-US" dirty="0">
                <a:solidFill>
                  <a:prstClr val="black"/>
                </a:solidFill>
              </a:rPr>
              <a:t>.</a:t>
            </a:r>
            <a:endParaRPr lang="en-US" dirty="0"/>
          </a:p>
        </p:txBody>
      </p:sp>
      <p:pic>
        <p:nvPicPr>
          <p:cNvPr id="2050" name="Picture 2" descr="C:\Users\Petrova\Pictures\gg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9815" y="5517232"/>
            <a:ext cx="1466281" cy="819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171030"/>
      </p:ext>
    </p:extLst>
  </p:cSld>
  <p:clrMapOvr>
    <a:masterClrMapping/>
  </p:clrMapOvr>
</p:sld>
</file>

<file path=ppt/theme/theme1.xml><?xml version="1.0" encoding="utf-8"?>
<a:theme xmlns:a="http://schemas.openxmlformats.org/drawingml/2006/main" name="Office тема">
  <a:themeElements>
    <a:clrScheme name="Вълна">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О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О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TotalTime>
  <Words>342</Words>
  <Application>Microsoft Office PowerPoint</Application>
  <PresentationFormat>Презентация на цял екран (4:3)</PresentationFormat>
  <Paragraphs>21</Paragraphs>
  <Slides>9</Slides>
  <Notes>0</Notes>
  <HiddenSlides>0</HiddenSlides>
  <MMClips>0</MMClips>
  <ScaleCrop>false</ScaleCrop>
  <HeadingPairs>
    <vt:vector size="4" baseType="variant">
      <vt:variant>
        <vt:lpstr>Тема</vt:lpstr>
      </vt:variant>
      <vt:variant>
        <vt:i4>1</vt:i4>
      </vt:variant>
      <vt:variant>
        <vt:lpstr>Заглавия на слайдовете</vt:lpstr>
      </vt:variant>
      <vt:variant>
        <vt:i4>9</vt:i4>
      </vt:variant>
    </vt:vector>
  </HeadingPairs>
  <TitlesOfParts>
    <vt:vector size="10" baseType="lpstr">
      <vt:lpstr>Office тема</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на PowerPoint</dc:title>
  <dc:creator>Petrova</dc:creator>
  <cp:lastModifiedBy>Petrova</cp:lastModifiedBy>
  <cp:revision>14</cp:revision>
  <dcterms:created xsi:type="dcterms:W3CDTF">2018-02-04T19:16:05Z</dcterms:created>
  <dcterms:modified xsi:type="dcterms:W3CDTF">2018-02-04T21:41:11Z</dcterms:modified>
</cp:coreProperties>
</file>