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6"/>
  </p:notesMasterIdLst>
  <p:sldIdLst>
    <p:sldId id="256" r:id="rId2"/>
    <p:sldId id="321" r:id="rId3"/>
    <p:sldId id="322" r:id="rId4"/>
    <p:sldId id="323" r:id="rId5"/>
    <p:sldId id="324" r:id="rId6"/>
    <p:sldId id="326" r:id="rId7"/>
    <p:sldId id="327" r:id="rId8"/>
    <p:sldId id="328" r:id="rId9"/>
    <p:sldId id="329" r:id="rId10"/>
    <p:sldId id="330" r:id="rId11"/>
    <p:sldId id="337" r:id="rId12"/>
    <p:sldId id="338" r:id="rId13"/>
    <p:sldId id="339" r:id="rId14"/>
    <p:sldId id="342" r:id="rId15"/>
    <p:sldId id="340" r:id="rId16"/>
    <p:sldId id="341" r:id="rId17"/>
    <p:sldId id="343" r:id="rId18"/>
    <p:sldId id="351" r:id="rId19"/>
    <p:sldId id="344" r:id="rId20"/>
    <p:sldId id="353" r:id="rId21"/>
    <p:sldId id="354" r:id="rId22"/>
    <p:sldId id="350" r:id="rId23"/>
    <p:sldId id="336" r:id="rId24"/>
    <p:sldId id="348" r:id="rId25"/>
    <p:sldId id="333" r:id="rId26"/>
    <p:sldId id="352" r:id="rId27"/>
    <p:sldId id="345" r:id="rId28"/>
    <p:sldId id="346" r:id="rId29"/>
    <p:sldId id="357" r:id="rId30"/>
    <p:sldId id="358" r:id="rId31"/>
    <p:sldId id="347" r:id="rId32"/>
    <p:sldId id="349" r:id="rId33"/>
    <p:sldId id="355" r:id="rId34"/>
    <p:sldId id="359" r:id="rId35"/>
  </p:sldIdLst>
  <p:sldSz cx="9144000" cy="6858000" type="screen4x3"/>
  <p:notesSz cx="6881813" cy="100028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984"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82913" cy="500063"/>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97313" y="0"/>
            <a:ext cx="2982912" cy="500063"/>
          </a:xfrm>
          <a:prstGeom prst="rect">
            <a:avLst/>
          </a:prstGeom>
        </p:spPr>
        <p:txBody>
          <a:bodyPr vert="horz" lIns="91440" tIns="45720" rIns="91440" bIns="45720" rtlCol="0"/>
          <a:lstStyle>
            <a:lvl1pPr algn="r">
              <a:defRPr sz="1200"/>
            </a:lvl1pPr>
          </a:lstStyle>
          <a:p>
            <a:fld id="{CF308D6F-2BF8-4B90-8AC2-929176A1FB0E}" type="datetimeFigureOut">
              <a:rPr lang="pl-PL" smtClean="0"/>
              <a:t>19.05.17</a:t>
            </a:fld>
            <a:endParaRPr lang="pl-PL"/>
          </a:p>
        </p:txBody>
      </p:sp>
      <p:sp>
        <p:nvSpPr>
          <p:cNvPr id="4" name="Symbol zastępczy obrazu slajdu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8975" y="4751388"/>
            <a:ext cx="5505450" cy="4500562"/>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501188"/>
            <a:ext cx="2982913" cy="500062"/>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97313" y="9501188"/>
            <a:ext cx="2982912" cy="500062"/>
          </a:xfrm>
          <a:prstGeom prst="rect">
            <a:avLst/>
          </a:prstGeom>
        </p:spPr>
        <p:txBody>
          <a:bodyPr vert="horz" lIns="91440" tIns="45720" rIns="91440" bIns="45720" rtlCol="0" anchor="b"/>
          <a:lstStyle>
            <a:lvl1pPr algn="r">
              <a:defRPr sz="1200"/>
            </a:lvl1pPr>
          </a:lstStyle>
          <a:p>
            <a:fld id="{26C486AF-81EE-40CF-B441-F0A329A8999A}" type="slidenum">
              <a:rPr lang="pl-PL" smtClean="0"/>
              <a:t>‹nr›</a:t>
            </a:fld>
            <a:endParaRPr lang="pl-PL"/>
          </a:p>
        </p:txBody>
      </p:sp>
    </p:spTree>
    <p:extLst>
      <p:ext uri="{BB962C8B-B14F-4D97-AF65-F5344CB8AC3E}">
        <p14:creationId xmlns:p14="http://schemas.microsoft.com/office/powerpoint/2010/main" val="2112712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5D9042D3-0E86-4BE0-9E22-0431DD4ED612}" type="datetimeFigureOut">
              <a:rPr lang="pl-PL" smtClean="0"/>
              <a:t>19.05.17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FB20EB0-5407-4B5A-9123-CDC32A6FFD26}" type="slidenum">
              <a:rPr lang="pl-PL" smtClean="0"/>
              <a:t>‹nr›</a:t>
            </a:fld>
            <a:endParaRPr lang="pl-PL"/>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pl-PL" smtClean="0"/>
              <a:t>Kliknij, aby edytować styl</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D9042D3-0E86-4BE0-9E22-0431DD4ED612}" type="datetimeFigureOut">
              <a:rPr lang="pl-PL" smtClean="0"/>
              <a:t>19.05.17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D9042D3-0E86-4BE0-9E22-0431DD4ED612}" type="datetimeFigureOut">
              <a:rPr lang="pl-PL" smtClean="0"/>
              <a:t>19.05.17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D9042D3-0E86-4BE0-9E22-0431DD4ED612}" type="datetimeFigureOut">
              <a:rPr lang="pl-PL" smtClean="0"/>
              <a:t>19.05.17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95" name="Title 94"/>
          <p:cNvSpPr>
            <a:spLocks noGrp="1"/>
          </p:cNvSpPr>
          <p:nvPr>
            <p:ph type="title"/>
          </p:nvPr>
        </p:nvSpPr>
        <p:spPr>
          <a:xfrm>
            <a:off x="457200" y="4463568"/>
            <a:ext cx="8305800" cy="1143000"/>
          </a:xfrm>
        </p:spPr>
        <p:txBody>
          <a:bodyPr/>
          <a:lstStyle/>
          <a:p>
            <a:r>
              <a:rPr lang="pl-PL" smtClean="0"/>
              <a:t>Kliknij, aby edytować styl</a:t>
            </a:r>
            <a:endParaRPr lang="en-US"/>
          </a:p>
        </p:txBody>
      </p:sp>
      <p:sp>
        <p:nvSpPr>
          <p:cNvPr id="2" name="Date Placeholder 1"/>
          <p:cNvSpPr>
            <a:spLocks noGrp="1"/>
          </p:cNvSpPr>
          <p:nvPr>
            <p:ph type="dt" sz="half" idx="10"/>
          </p:nvPr>
        </p:nvSpPr>
        <p:spPr/>
        <p:txBody>
          <a:bodyPr/>
          <a:lstStyle/>
          <a:p>
            <a:fld id="{5D9042D3-0E86-4BE0-9E22-0431DD4ED612}" type="datetimeFigureOut">
              <a:rPr lang="pl-PL" smtClean="0"/>
              <a:t>19.05.17</a:t>
            </a:fld>
            <a:endParaRPr lang="pl-PL"/>
          </a:p>
        </p:txBody>
      </p:sp>
      <p:sp>
        <p:nvSpPr>
          <p:cNvPr id="91" name="Footer Placeholder 90"/>
          <p:cNvSpPr>
            <a:spLocks noGrp="1"/>
          </p:cNvSpPr>
          <p:nvPr>
            <p:ph type="ftr" sz="quarter" idx="11"/>
          </p:nvPr>
        </p:nvSpPr>
        <p:spPr/>
        <p:txBody>
          <a:bodyPr/>
          <a:lstStyle/>
          <a:p>
            <a:endParaRPr lang="pl-PL"/>
          </a:p>
        </p:txBody>
      </p:sp>
      <p:sp>
        <p:nvSpPr>
          <p:cNvPr id="92" name="Slide Number Placeholder 91"/>
          <p:cNvSpPr>
            <a:spLocks noGrp="1"/>
          </p:cNvSpPr>
          <p:nvPr>
            <p:ph type="sldNum" sz="quarter" idx="12"/>
          </p:nvPr>
        </p:nvSpPr>
        <p:spPr/>
        <p:txBody>
          <a:bodyPr/>
          <a:lstStyle/>
          <a:p>
            <a:fld id="{1FB20EB0-5407-4B5A-9123-CDC32A6FFD26}" type="slidenum">
              <a:rPr lang="pl-PL" smtClean="0"/>
              <a:t>‹nr›</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Date Placeholder 4"/>
          <p:cNvSpPr>
            <a:spLocks noGrp="1"/>
          </p:cNvSpPr>
          <p:nvPr>
            <p:ph type="dt" sz="half" idx="10"/>
          </p:nvPr>
        </p:nvSpPr>
        <p:spPr/>
        <p:txBody>
          <a:bodyPr/>
          <a:lstStyle/>
          <a:p>
            <a:fld id="{5D9042D3-0E86-4BE0-9E22-0431DD4ED612}" type="datetimeFigureOut">
              <a:rPr lang="pl-PL" smtClean="0"/>
              <a:t>19.05.17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5D9042D3-0E86-4BE0-9E22-0431DD4ED612}" type="datetimeFigureOut">
              <a:rPr lang="pl-PL" smtClean="0"/>
              <a:t>19.05.17</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5D9042D3-0E86-4BE0-9E22-0431DD4ED612}" type="datetimeFigureOut">
              <a:rPr lang="pl-PL" smtClean="0"/>
              <a:t>19.05.17</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042D3-0E86-4BE0-9E22-0431DD4ED612}" type="datetimeFigureOut">
              <a:rPr lang="pl-PL" smtClean="0"/>
              <a:t>19.05.17</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1FB20EB0-5407-4B5A-9123-CDC32A6FFD26}" type="slidenum">
              <a:rPr lang="pl-PL" smtClean="0"/>
              <a:t>‹nr›</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5D9042D3-0E86-4BE0-9E22-0431DD4ED612}" type="datetimeFigureOut">
              <a:rPr lang="pl-PL" smtClean="0"/>
              <a:t>19.05.17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FB20EB0-5407-4B5A-9123-CDC32A6FFD26}" type="slidenum">
              <a:rPr lang="pl-PL" smtClean="0"/>
              <a:t>‹nr›</a:t>
            </a:fld>
            <a:endParaRPr lang="pl-PL"/>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pl-PL" smtClean="0"/>
              <a:t>Kliknij, aby edytować styl</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a:p>
        </p:txBody>
      </p:sp>
      <p:sp>
        <p:nvSpPr>
          <p:cNvPr id="5" name="Date Placeholder 4"/>
          <p:cNvSpPr>
            <a:spLocks noGrp="1"/>
          </p:cNvSpPr>
          <p:nvPr>
            <p:ph type="dt" sz="half" idx="10"/>
          </p:nvPr>
        </p:nvSpPr>
        <p:spPr/>
        <p:txBody>
          <a:bodyPr/>
          <a:lstStyle/>
          <a:p>
            <a:fld id="{5D9042D3-0E86-4BE0-9E22-0431DD4ED612}" type="datetimeFigureOut">
              <a:rPr lang="pl-PL" smtClean="0"/>
              <a:t>19.05.17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FB20EB0-5407-4B5A-9123-CDC32A6FFD26}" type="slidenum">
              <a:rPr lang="pl-PL" smtClean="0"/>
              <a:t>‹nr›</a:t>
            </a:fld>
            <a:endParaRPr lang="pl-PL"/>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pl-PL" smtClean="0"/>
              <a:t>Kliknij, aby edytować styl</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pl-PL" smtClean="0"/>
              <a:t>Kliknij, aby edytować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5D9042D3-0E86-4BE0-9E22-0431DD4ED612}" type="datetimeFigureOut">
              <a:rPr lang="pl-PL" smtClean="0"/>
              <a:t>19.05.17</a:t>
            </a:fld>
            <a:endParaRPr lang="pl-PL"/>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FB20EB0-5407-4B5A-9123-CDC32A6FFD26}" type="slidenum">
              <a:rPr lang="pl-PL" smtClean="0"/>
              <a:t>‹nr›</a:t>
            </a:fld>
            <a:endParaRPr lang="pl-PL"/>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23528" y="594205"/>
            <a:ext cx="8244408" cy="5904656"/>
          </a:xfrm>
        </p:spPr>
        <p:txBody>
          <a:bodyPr>
            <a:normAutofit fontScale="90000"/>
          </a:bodyPr>
          <a:lstStyle/>
          <a:p>
            <a:r>
              <a:rPr lang="en-US" sz="4800" b="1" dirty="0"/>
              <a:t>The most significant monuments </a:t>
            </a:r>
            <a:r>
              <a:rPr lang="pl-PL" sz="4800" b="1" dirty="0" smtClean="0"/>
              <a:t/>
            </a:r>
            <a:br>
              <a:rPr lang="pl-PL" sz="4800" b="1" dirty="0" smtClean="0"/>
            </a:br>
            <a:r>
              <a:rPr lang="en-US" sz="4800" b="1" dirty="0" smtClean="0"/>
              <a:t>and </a:t>
            </a:r>
            <a:r>
              <a:rPr lang="en-US" sz="4800" b="1" dirty="0"/>
              <a:t>sculptures of each country</a:t>
            </a:r>
            <a:br>
              <a:rPr lang="en-US" sz="4800" b="1" dirty="0"/>
            </a:br>
            <a:r>
              <a:rPr lang="pl-PL" sz="4800" b="1" dirty="0" smtClean="0"/>
              <a:t/>
            </a:r>
            <a:br>
              <a:rPr lang="pl-PL" sz="4800" b="1" dirty="0" smtClean="0"/>
            </a:br>
            <a:r>
              <a:rPr lang="pl-PL" b="1" dirty="0"/>
              <a:t/>
            </a:r>
            <a:br>
              <a:rPr lang="pl-PL" b="1" dirty="0"/>
            </a:br>
            <a:r>
              <a:rPr lang="pl-PL" b="1" dirty="0"/>
              <a:t/>
            </a:r>
            <a:br>
              <a:rPr lang="pl-PL" b="1" dirty="0"/>
            </a:br>
            <a:r>
              <a:rPr lang="pl-PL" b="1" dirty="0" smtClean="0"/>
              <a:t/>
            </a:r>
            <a:br>
              <a:rPr lang="pl-PL" b="1" dirty="0" smtClean="0"/>
            </a:br>
            <a:r>
              <a:rPr lang="pl-PL" b="1" dirty="0"/>
              <a:t/>
            </a:r>
            <a:br>
              <a:rPr lang="pl-PL" b="1" dirty="0"/>
            </a:br>
            <a:r>
              <a:rPr lang="pl-PL" sz="2400" dirty="0"/>
              <a:t/>
            </a:r>
            <a:br>
              <a:rPr lang="pl-PL" sz="2400" dirty="0"/>
            </a:br>
            <a:endParaRPr lang="pl-PL" sz="2400" dirty="0"/>
          </a:p>
        </p:txBody>
      </p:sp>
      <p:sp>
        <p:nvSpPr>
          <p:cNvPr id="3" name="Podtytuł 2"/>
          <p:cNvSpPr>
            <a:spLocks noGrp="1"/>
          </p:cNvSpPr>
          <p:nvPr>
            <p:ph type="subTitle" idx="1"/>
          </p:nvPr>
        </p:nvSpPr>
        <p:spPr>
          <a:xfrm>
            <a:off x="323528" y="5013176"/>
            <a:ext cx="8145692" cy="792088"/>
          </a:xfrm>
        </p:spPr>
        <p:txBody>
          <a:bodyPr>
            <a:normAutofit/>
          </a:bodyPr>
          <a:lstStyle/>
          <a:p>
            <a:pPr algn="ctr"/>
            <a:r>
              <a:rPr lang="pl-PL" sz="4400" b="1" dirty="0" smtClean="0">
                <a:solidFill>
                  <a:srgbClr val="002060"/>
                </a:solidFill>
              </a:rPr>
              <a:t>ARS LONGA</a:t>
            </a:r>
            <a:endParaRPr lang="pl-PL" sz="4400" b="1" dirty="0">
              <a:solidFill>
                <a:srgbClr val="002060"/>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9581" y="3984812"/>
            <a:ext cx="2977879" cy="28731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661248"/>
            <a:ext cx="30734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ela 4"/>
          <p:cNvGraphicFramePr>
            <a:graphicFrameLocks noGrp="1"/>
          </p:cNvGraphicFramePr>
          <p:nvPr>
            <p:extLst>
              <p:ext uri="{D42A27DB-BD31-4B8C-83A1-F6EECF244321}">
                <p14:modId xmlns:p14="http://schemas.microsoft.com/office/powerpoint/2010/main" val="1999794315"/>
              </p:ext>
            </p:extLst>
          </p:nvPr>
        </p:nvGraphicFramePr>
        <p:xfrm>
          <a:off x="683568" y="2564905"/>
          <a:ext cx="6993582" cy="1224135"/>
        </p:xfrm>
        <a:graphic>
          <a:graphicData uri="http://schemas.openxmlformats.org/drawingml/2006/table">
            <a:tbl>
              <a:tblPr/>
              <a:tblGrid>
                <a:gridCol w="28604"/>
                <a:gridCol w="6964978"/>
              </a:tblGrid>
              <a:tr h="608863">
                <a:tc>
                  <a:txBody>
                    <a:bodyPr/>
                    <a:lstStyle/>
                    <a:p>
                      <a:pPr algn="ctr"/>
                      <a:endParaRPr lang="en-US" dirty="0">
                        <a:effectLst/>
                      </a:endParaRPr>
                    </a:p>
                  </a:txBody>
                  <a:tcPr marL="0" marR="0" marT="0" marB="0" anchor="ctr">
                    <a:lnL>
                      <a:noFill/>
                    </a:lnL>
                    <a:lnR>
                      <a:noFill/>
                    </a:lnR>
                    <a:lnT>
                      <a:noFill/>
                    </a:lnT>
                    <a:lnB>
                      <a:noFill/>
                    </a:lnB>
                  </a:tcPr>
                </a:tc>
                <a:tc>
                  <a:txBody>
                    <a:bodyPr/>
                    <a:lstStyle/>
                    <a:p>
                      <a:pPr algn="ctr"/>
                      <a:r>
                        <a:rPr lang="pl-PL" dirty="0">
                          <a:effectLst/>
                        </a:rPr>
                        <a:t> </a:t>
                      </a:r>
                    </a:p>
                  </a:txBody>
                  <a:tcPr marL="0" marR="0" marT="0" marB="0" anchor="ctr">
                    <a:lnL>
                      <a:noFill/>
                    </a:lnL>
                    <a:lnR>
                      <a:noFill/>
                    </a:lnR>
                    <a:lnT>
                      <a:noFill/>
                    </a:lnT>
                    <a:lnB>
                      <a:noFill/>
                    </a:lnB>
                  </a:tcPr>
                </a:tc>
              </a:tr>
              <a:tr h="615272">
                <a:tc>
                  <a:txBody>
                    <a:bodyPr/>
                    <a:lstStyle/>
                    <a:p>
                      <a:pPr algn="ctr"/>
                      <a:r>
                        <a:rPr lang="pl-PL">
                          <a:effectLst/>
                        </a:rPr>
                        <a:t> </a:t>
                      </a:r>
                    </a:p>
                  </a:txBody>
                  <a:tcPr marL="0" marR="0" marT="0" marB="0" anchor="ctr">
                    <a:lnL>
                      <a:noFill/>
                    </a:lnL>
                    <a:lnR>
                      <a:noFill/>
                    </a:lnR>
                    <a:lnT>
                      <a:noFill/>
                    </a:lnT>
                    <a:lnB>
                      <a:noFill/>
                    </a:lnB>
                  </a:tcPr>
                </a:tc>
                <a:tc>
                  <a:txBody>
                    <a:bodyPr/>
                    <a:lstStyle/>
                    <a:p>
                      <a:pPr algn="l"/>
                      <a:r>
                        <a:rPr lang="en-US" sz="3600" b="1" dirty="0">
                          <a:effectLst/>
                        </a:rPr>
                        <a:t>Male and Female artist study</a:t>
                      </a:r>
                    </a:p>
                  </a:txBody>
                  <a:tcPr marL="0" marR="0" marT="0" marB="0" anchor="ctr">
                    <a:lnL>
                      <a:noFill/>
                    </a:lnL>
                    <a:lnR>
                      <a:noFill/>
                    </a:lnR>
                    <a:lnT>
                      <a:noFill/>
                    </a:lnT>
                    <a:lnB>
                      <a:noFill/>
                    </a:lnB>
                  </a:tcPr>
                </a:tc>
              </a:tr>
            </a:tbl>
          </a:graphicData>
        </a:graphic>
      </p:graphicFrame>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977" y="3988113"/>
            <a:ext cx="2977879" cy="2873188"/>
          </a:xfrm>
          <a:prstGeom prst="rect">
            <a:avLst/>
          </a:prstGeom>
        </p:spPr>
      </p:pic>
    </p:spTree>
    <p:extLst>
      <p:ext uri="{BB962C8B-B14F-4D97-AF65-F5344CB8AC3E}">
        <p14:creationId xmlns:p14="http://schemas.microsoft.com/office/powerpoint/2010/main" val="31799714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27984" y="836712"/>
            <a:ext cx="4258816" cy="792088"/>
          </a:xfrm>
        </p:spPr>
        <p:txBody>
          <a:bodyPr>
            <a:normAutofit fontScale="90000"/>
          </a:bodyPr>
          <a:lstStyle/>
          <a:p>
            <a:r>
              <a:rPr lang="pl-PL" dirty="0" smtClean="0"/>
              <a:t>6TH GRADE WORKED ON GREECE AND BULGARIA</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1988840"/>
            <a:ext cx="6012160" cy="4509120"/>
          </a:xfrm>
          <a:prstGeom prst="rect">
            <a:avLst/>
          </a:prstGeom>
        </p:spPr>
      </p:pic>
      <p:pic>
        <p:nvPicPr>
          <p:cNvPr id="4" name="Symbol zastępczy zawartości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213" y="570384"/>
            <a:ext cx="3782549" cy="2836912"/>
          </a:xfr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12" y="3645024"/>
            <a:ext cx="3751731" cy="27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8484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71400"/>
            <a:ext cx="8229600" cy="1224136"/>
          </a:xfrm>
        </p:spPr>
        <p:txBody>
          <a:bodyPr>
            <a:normAutofit fontScale="90000"/>
          </a:bodyPr>
          <a:lstStyle/>
          <a:p>
            <a:r>
              <a:rPr lang="pl-PL" dirty="0" smtClean="0"/>
              <a:t>1ST, 2ND AND 3RD GRADES LEARNT ABOUT THE ARCHITCTURE OF ANTONI GAUDI. </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052736"/>
            <a:ext cx="4083918" cy="5445224"/>
          </a:xfrm>
          <a:prstGeom prst="rect">
            <a:avLst/>
          </a:prstGeom>
        </p:spPr>
      </p:pic>
      <p:pic>
        <p:nvPicPr>
          <p:cNvPr id="12" name="Symbol zastępczy zawartości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552" y="1340768"/>
            <a:ext cx="3737388" cy="2803041"/>
          </a:xfrm>
        </p:spPr>
      </p:pic>
      <p:pic>
        <p:nvPicPr>
          <p:cNvPr id="14" name="Obraz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293096"/>
            <a:ext cx="3096344" cy="2322258"/>
          </a:xfrm>
          <a:prstGeom prst="rect">
            <a:avLst/>
          </a:prstGeom>
        </p:spPr>
      </p:pic>
    </p:spTree>
    <p:extLst>
      <p:ext uri="{BB962C8B-B14F-4D97-AF65-F5344CB8AC3E}">
        <p14:creationId xmlns:p14="http://schemas.microsoft.com/office/powerpoint/2010/main" val="8770086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8640"/>
            <a:ext cx="8229600" cy="648072"/>
          </a:xfrm>
        </p:spPr>
        <p:txBody>
          <a:bodyPr>
            <a:normAutofit/>
          </a:bodyPr>
          <a:lstStyle/>
          <a:p>
            <a:r>
              <a:rPr lang="pl-PL" dirty="0" smtClean="0"/>
              <a:t>In art </a:t>
            </a:r>
            <a:r>
              <a:rPr lang="pl-PL" dirty="0" err="1" smtClean="0"/>
              <a:t>classes</a:t>
            </a:r>
            <a:r>
              <a:rPr lang="pl-PL" dirty="0" smtClean="0"/>
              <a:t>…</a:t>
            </a:r>
            <a:endParaRPr lang="pl-PL" dirty="0"/>
          </a:p>
        </p:txBody>
      </p:sp>
      <p:sp>
        <p:nvSpPr>
          <p:cNvPr id="3" name="Symbol zastępczy zawartości 2"/>
          <p:cNvSpPr>
            <a:spLocks noGrp="1"/>
          </p:cNvSpPr>
          <p:nvPr>
            <p:ph idx="1"/>
          </p:nvPr>
        </p:nvSpPr>
        <p:spPr>
          <a:xfrm>
            <a:off x="457200" y="692696"/>
            <a:ext cx="8229600" cy="5433467"/>
          </a:xfrm>
        </p:spPr>
        <p:txBody>
          <a:bodyPr/>
          <a:lstStyle/>
          <a:p>
            <a:r>
              <a:rPr lang="pl-PL" dirty="0" smtClean="0"/>
              <a:t>4th </a:t>
            </a:r>
            <a:r>
              <a:rPr lang="pl-PL" dirty="0" err="1" smtClean="0"/>
              <a:t>grade</a:t>
            </a:r>
            <a:r>
              <a:rPr lang="pl-PL" dirty="0" smtClean="0"/>
              <a:t> </a:t>
            </a:r>
            <a:r>
              <a:rPr lang="pl-PL" dirty="0" err="1" smtClean="0"/>
              <a:t>built</a:t>
            </a:r>
            <a:r>
              <a:rPr lang="pl-PL" dirty="0" smtClean="0"/>
              <a:t> a </a:t>
            </a:r>
            <a:r>
              <a:rPr lang="pl-PL" dirty="0" err="1" smtClean="0"/>
              <a:t>mock-up</a:t>
            </a:r>
            <a:r>
              <a:rPr lang="pl-PL" dirty="0" smtClean="0"/>
              <a:t> with </a:t>
            </a:r>
            <a:r>
              <a:rPr lang="pl-PL" dirty="0" err="1" smtClean="0"/>
              <a:t>Guell</a:t>
            </a:r>
            <a:r>
              <a:rPr lang="pl-PL" dirty="0" smtClean="0"/>
              <a:t> Park-style </a:t>
            </a:r>
            <a:r>
              <a:rPr lang="pl-PL" dirty="0" err="1" smtClean="0"/>
              <a:t>houses</a:t>
            </a:r>
            <a:endParaRPr lang="pl-PL" dirty="0" smtClean="0"/>
          </a:p>
          <a:p>
            <a:r>
              <a:rPr lang="pl-PL" dirty="0" smtClean="0"/>
              <a:t>5th </a:t>
            </a:r>
            <a:r>
              <a:rPr lang="pl-PL" dirty="0" err="1" smtClean="0"/>
              <a:t>grade</a:t>
            </a:r>
            <a:r>
              <a:rPr lang="pl-PL" dirty="0" smtClean="0"/>
              <a:t> </a:t>
            </a:r>
            <a:r>
              <a:rPr lang="pl-PL" dirty="0" err="1" smtClean="0"/>
              <a:t>painted</a:t>
            </a:r>
            <a:r>
              <a:rPr lang="pl-PL" dirty="0" smtClean="0"/>
              <a:t> </a:t>
            </a:r>
            <a:r>
              <a:rPr lang="pl-PL" dirty="0" err="1" smtClean="0"/>
              <a:t>mosaics</a:t>
            </a:r>
            <a:r>
              <a:rPr lang="pl-PL" dirty="0" smtClean="0"/>
              <a:t> of Gaudi, </a:t>
            </a:r>
            <a:r>
              <a:rPr lang="pl-PL" dirty="0" err="1" smtClean="0"/>
              <a:t>made</a:t>
            </a:r>
            <a:r>
              <a:rPr lang="pl-PL" dirty="0" smtClean="0"/>
              <a:t> bas-</a:t>
            </a:r>
            <a:r>
              <a:rPr lang="pl-PL" dirty="0" err="1" smtClean="0"/>
              <a:t>reliefs</a:t>
            </a:r>
            <a:r>
              <a:rPr lang="pl-PL" dirty="0" smtClean="0"/>
              <a:t> and </a:t>
            </a:r>
            <a:r>
              <a:rPr lang="pl-PL" dirty="0" err="1" smtClean="0"/>
              <a:t>sculptures</a:t>
            </a:r>
            <a:r>
              <a:rPr lang="pl-PL" dirty="0" smtClean="0"/>
              <a:t> in plaster</a:t>
            </a:r>
          </a:p>
          <a:p>
            <a:r>
              <a:rPr lang="pl-PL" dirty="0" smtClean="0"/>
              <a:t> 6th </a:t>
            </a:r>
            <a:r>
              <a:rPr lang="pl-PL" dirty="0" err="1" smtClean="0"/>
              <a:t>grade</a:t>
            </a:r>
            <a:r>
              <a:rPr lang="pl-PL" dirty="0" smtClean="0"/>
              <a:t> </a:t>
            </a:r>
            <a:r>
              <a:rPr lang="pl-PL" dirty="0" err="1" smtClean="0"/>
              <a:t>painted</a:t>
            </a:r>
            <a:r>
              <a:rPr lang="pl-PL" dirty="0"/>
              <a:t> </a:t>
            </a:r>
            <a:r>
              <a:rPr lang="pl-PL" dirty="0" smtClean="0"/>
              <a:t>Spanish </a:t>
            </a:r>
            <a:r>
              <a:rPr lang="pl-PL" dirty="0" err="1" smtClean="0"/>
              <a:t>monuments</a:t>
            </a:r>
            <a:r>
              <a:rPr lang="pl-PL" dirty="0" smtClean="0"/>
              <a:t> and Greek </a:t>
            </a:r>
            <a:r>
              <a:rPr lang="pl-PL" dirty="0" err="1" smtClean="0"/>
              <a:t>vases</a:t>
            </a:r>
            <a:endParaRPr lang="pl-PL" dirty="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049" y="2653004"/>
            <a:ext cx="5412094" cy="4059071"/>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3" y="2653004"/>
            <a:ext cx="3003797" cy="4005063"/>
          </a:xfrm>
          <a:prstGeom prst="rect">
            <a:avLst/>
          </a:prstGeom>
        </p:spPr>
      </p:pic>
    </p:spTree>
    <p:extLst>
      <p:ext uri="{BB962C8B-B14F-4D97-AF65-F5344CB8AC3E}">
        <p14:creationId xmlns:p14="http://schemas.microsoft.com/office/powerpoint/2010/main" val="36706744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47" y="296652"/>
            <a:ext cx="4032448" cy="3024336"/>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3443092"/>
            <a:ext cx="4157673" cy="3118255"/>
          </a:xfrm>
          <a:prstGeom prst="rect">
            <a:avLst/>
          </a:prstGeom>
        </p:spPr>
      </p:pic>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464" y="529054"/>
            <a:ext cx="4155926" cy="5541235"/>
          </a:xfrm>
          <a:prstGeom prst="rect">
            <a:avLst/>
          </a:prstGeom>
        </p:spPr>
      </p:pic>
    </p:spTree>
    <p:extLst>
      <p:ext uri="{BB962C8B-B14F-4D97-AF65-F5344CB8AC3E}">
        <p14:creationId xmlns:p14="http://schemas.microsoft.com/office/powerpoint/2010/main" val="8361461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052736"/>
          </a:xfrm>
        </p:spPr>
        <p:txBody>
          <a:bodyPr>
            <a:normAutofit/>
          </a:bodyPr>
          <a:lstStyle/>
          <a:p>
            <a:r>
              <a:rPr lang="pl-PL" dirty="0" smtClean="0"/>
              <a:t>ERASMUS </a:t>
            </a:r>
            <a:r>
              <a:rPr lang="pl-PL" dirty="0" smtClean="0"/>
              <a:t>CORNER – </a:t>
            </a:r>
            <a:r>
              <a:rPr lang="pl-PL" dirty="0" err="1" smtClean="0"/>
              <a:t>students</a:t>
            </a:r>
            <a:r>
              <a:rPr lang="pl-PL" dirty="0" smtClean="0"/>
              <a:t>’ </a:t>
            </a:r>
            <a:r>
              <a:rPr lang="pl-PL" dirty="0" err="1" smtClean="0"/>
              <a:t>works</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616" y="1093050"/>
            <a:ext cx="7243059" cy="5432294"/>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5736" y="1484784"/>
            <a:ext cx="3779912" cy="2834934"/>
          </a:xfrm>
          <a:prstGeom prst="rect">
            <a:avLst/>
          </a:prstGeom>
        </p:spPr>
      </p:pic>
    </p:spTree>
    <p:extLst>
      <p:ext uri="{BB962C8B-B14F-4D97-AF65-F5344CB8AC3E}">
        <p14:creationId xmlns:p14="http://schemas.microsoft.com/office/powerpoint/2010/main" val="22394230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88640"/>
            <a:ext cx="4572000" cy="3262017"/>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637146"/>
            <a:ext cx="3813888" cy="5085184"/>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522665"/>
            <a:ext cx="4572000" cy="3199665"/>
          </a:xfrm>
          <a:prstGeom prst="rect">
            <a:avLst/>
          </a:prstGeom>
        </p:spPr>
      </p:pic>
      <p:sp>
        <p:nvSpPr>
          <p:cNvPr id="5" name="pole tekstowe 4"/>
          <p:cNvSpPr txBox="1"/>
          <p:nvPr/>
        </p:nvSpPr>
        <p:spPr>
          <a:xfrm>
            <a:off x="395536" y="404664"/>
            <a:ext cx="3813888" cy="707886"/>
          </a:xfrm>
          <a:prstGeom prst="rect">
            <a:avLst/>
          </a:prstGeom>
          <a:noFill/>
        </p:spPr>
        <p:txBody>
          <a:bodyPr wrap="square" rtlCol="0">
            <a:spAutoFit/>
          </a:bodyPr>
          <a:lstStyle/>
          <a:p>
            <a:pPr algn="ctr"/>
            <a:r>
              <a:rPr lang="pl-PL" sz="2000" b="1" dirty="0" smtClean="0">
                <a:solidFill>
                  <a:srgbClr val="FFFF00"/>
                </a:solidFill>
              </a:rPr>
              <a:t>5th </a:t>
            </a:r>
            <a:r>
              <a:rPr lang="pl-PL" sz="2000" b="1" dirty="0" err="1" smtClean="0">
                <a:solidFill>
                  <a:srgbClr val="FFFF00"/>
                </a:solidFill>
              </a:rPr>
              <a:t>grade</a:t>
            </a:r>
            <a:r>
              <a:rPr lang="pl-PL" sz="2000" b="1" dirty="0" smtClean="0">
                <a:solidFill>
                  <a:srgbClr val="FFFF00"/>
                </a:solidFill>
              </a:rPr>
              <a:t> </a:t>
            </a:r>
            <a:r>
              <a:rPr lang="pl-PL" sz="2000" b="1" dirty="0" err="1" smtClean="0">
                <a:solidFill>
                  <a:srgbClr val="FFFF00"/>
                </a:solidFill>
              </a:rPr>
              <a:t>works</a:t>
            </a:r>
            <a:endParaRPr lang="pl-PL" sz="2000" b="1" dirty="0" smtClean="0">
              <a:solidFill>
                <a:srgbClr val="FFFF00"/>
              </a:solidFill>
            </a:endParaRPr>
          </a:p>
          <a:p>
            <a:pPr algn="ctr"/>
            <a:r>
              <a:rPr lang="pl-PL" sz="2000" b="1" dirty="0" smtClean="0">
                <a:solidFill>
                  <a:srgbClr val="FFFF00"/>
                </a:solidFill>
              </a:rPr>
              <a:t>GAUDI’S MOSAICS</a:t>
            </a:r>
            <a:endParaRPr lang="pl-PL" sz="2000" b="1" dirty="0">
              <a:solidFill>
                <a:srgbClr val="FFFF00"/>
              </a:solidFill>
            </a:endParaRPr>
          </a:p>
        </p:txBody>
      </p:sp>
    </p:spTree>
    <p:extLst>
      <p:ext uri="{BB962C8B-B14F-4D97-AF65-F5344CB8AC3E}">
        <p14:creationId xmlns:p14="http://schemas.microsoft.com/office/powerpoint/2010/main" val="40980629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3082354"/>
          </a:xfrm>
        </p:spPr>
        <p:txBody>
          <a:bodyPr/>
          <a:lstStyle/>
          <a:p>
            <a:endParaRPr lang="pl-PL"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60648"/>
            <a:ext cx="4443958" cy="5925277"/>
          </a:xfrm>
          <a:prstGeom prst="rect">
            <a:avLst/>
          </a:prstGeom>
        </p:spPr>
      </p:pic>
      <p:pic>
        <p:nvPicPr>
          <p:cNvPr id="3" name="Symbol zastępczy zawartości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873" y="260648"/>
            <a:ext cx="4402832" cy="5870442"/>
          </a:xfrm>
        </p:spPr>
      </p:pic>
    </p:spTree>
    <p:extLst>
      <p:ext uri="{BB962C8B-B14F-4D97-AF65-F5344CB8AC3E}">
        <p14:creationId xmlns:p14="http://schemas.microsoft.com/office/powerpoint/2010/main" val="19826635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fontScale="90000"/>
          </a:bodyPr>
          <a:lstStyle/>
          <a:p>
            <a:pPr algn="ctr"/>
            <a:r>
              <a:rPr lang="pl-PL" dirty="0" smtClean="0"/>
              <a:t>5TH GRADE AND THEIR WORKS:</a:t>
            </a:r>
            <a:r>
              <a:rPr lang="pl-PL" dirty="0" smtClean="0"/>
              <a:t/>
            </a:r>
            <a:br>
              <a:rPr lang="pl-PL" dirty="0" smtClean="0"/>
            </a:br>
            <a:r>
              <a:rPr lang="pl-PL" dirty="0" smtClean="0"/>
              <a:t> </a:t>
            </a:r>
            <a:r>
              <a:rPr lang="pl-PL" dirty="0" smtClean="0"/>
              <a:t>bas-</a:t>
            </a:r>
            <a:r>
              <a:rPr lang="pl-PL" dirty="0" err="1" smtClean="0"/>
              <a:t>reliefs</a:t>
            </a:r>
            <a:r>
              <a:rPr lang="pl-PL" dirty="0" smtClean="0"/>
              <a:t> </a:t>
            </a:r>
            <a:r>
              <a:rPr lang="pl-PL" dirty="0" err="1" smtClean="0"/>
              <a:t>called</a:t>
            </a:r>
            <a:r>
              <a:rPr lang="pl-PL" dirty="0" smtClean="0"/>
              <a:t> ‘</a:t>
            </a:r>
            <a:r>
              <a:rPr lang="pl-PL" dirty="0" err="1" smtClean="0"/>
              <a:t>Weird</a:t>
            </a:r>
            <a:r>
              <a:rPr lang="pl-PL" dirty="0" smtClean="0"/>
              <a:t> </a:t>
            </a:r>
            <a:r>
              <a:rPr lang="pl-PL" dirty="0" err="1" smtClean="0"/>
              <a:t>birds</a:t>
            </a:r>
            <a:r>
              <a:rPr lang="pl-PL" dirty="0" smtClean="0"/>
              <a:t>’</a:t>
            </a: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484784"/>
            <a:ext cx="3705876" cy="4941168"/>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066428"/>
            <a:ext cx="3851920" cy="2888940"/>
          </a:xfrm>
          <a:prstGeom prst="rect">
            <a:avLst/>
          </a:prstGeom>
        </p:spPr>
      </p:pic>
      <p:pic>
        <p:nvPicPr>
          <p:cNvPr id="6" name="Obraz 5"/>
          <p:cNvPicPr>
            <a:picLocks noChangeAspect="1"/>
          </p:cNvPicPr>
          <p:nvPr/>
        </p:nvPicPr>
        <p:blipFill rotWithShape="1">
          <a:blip r:embed="rId4" cstate="print">
            <a:extLst>
              <a:ext uri="{28A0092B-C50C-407E-A947-70E740481C1C}">
                <a14:useLocalDpi xmlns:a14="http://schemas.microsoft.com/office/drawing/2010/main" val="0"/>
              </a:ext>
            </a:extLst>
          </a:blip>
          <a:srcRect t="27475" b="11047"/>
          <a:stretch/>
        </p:blipFill>
        <p:spPr>
          <a:xfrm>
            <a:off x="897569" y="3517985"/>
            <a:ext cx="3744729" cy="3069584"/>
          </a:xfrm>
          <a:prstGeom prst="rect">
            <a:avLst/>
          </a:prstGeom>
        </p:spPr>
      </p:pic>
    </p:spTree>
    <p:extLst>
      <p:ext uri="{BB962C8B-B14F-4D97-AF65-F5344CB8AC3E}">
        <p14:creationId xmlns:p14="http://schemas.microsoft.com/office/powerpoint/2010/main" val="29806192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noAutofit/>
          </a:bodyPr>
          <a:lstStyle/>
          <a:p>
            <a:pPr algn="ctr"/>
            <a:endParaRPr lang="pl-PL" sz="2800" dirty="0">
              <a:solidFill>
                <a:srgbClr val="002060"/>
              </a:solidFill>
              <a:latin typeface="AR CHRISTY" panose="02000000000000000000" pitchFamily="2" charset="0"/>
            </a:endParaRPr>
          </a:p>
        </p:txBody>
      </p:sp>
      <p:sp>
        <p:nvSpPr>
          <p:cNvPr id="3" name="Tytuł 2"/>
          <p:cNvSpPr>
            <a:spLocks noGrp="1"/>
          </p:cNvSpPr>
          <p:nvPr>
            <p:ph type="title"/>
          </p:nvPr>
        </p:nvSpPr>
        <p:spPr/>
        <p:txBody>
          <a:bodyPr/>
          <a:lstStyle/>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51" y="159455"/>
            <a:ext cx="7877249" cy="5907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7" y="5570266"/>
            <a:ext cx="1177379" cy="113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6067392"/>
            <a:ext cx="2497336" cy="70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7076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06090"/>
          </a:xfrm>
        </p:spPr>
        <p:txBody>
          <a:bodyPr>
            <a:normAutofit fontScale="90000"/>
          </a:bodyPr>
          <a:lstStyle/>
          <a:p>
            <a:r>
              <a:rPr lang="pl-PL" dirty="0" err="1" smtClean="0"/>
              <a:t>Making</a:t>
            </a:r>
            <a:r>
              <a:rPr lang="pl-PL" dirty="0" smtClean="0"/>
              <a:t> of the ‘Guardian Angel’ – a </a:t>
            </a:r>
            <a:r>
              <a:rPr lang="pl-PL" dirty="0" err="1" smtClean="0"/>
              <a:t>sculpture</a:t>
            </a:r>
            <a:r>
              <a:rPr lang="pl-PL" dirty="0" smtClean="0"/>
              <a:t> in plaster</a:t>
            </a:r>
            <a:endParaRPr lang="pl-PL" dirty="0"/>
          </a:p>
        </p:txBody>
      </p:sp>
      <p:pic>
        <p:nvPicPr>
          <p:cNvPr id="4" name="Obraz 3" descr="IMG_20170519_1125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052736"/>
            <a:ext cx="5143500" cy="5472608"/>
          </a:xfrm>
          <a:prstGeom prst="rect">
            <a:avLst/>
          </a:prstGeom>
        </p:spPr>
      </p:pic>
    </p:spTree>
    <p:extLst>
      <p:ext uri="{BB962C8B-B14F-4D97-AF65-F5344CB8AC3E}">
        <p14:creationId xmlns:p14="http://schemas.microsoft.com/office/powerpoint/2010/main" val="6481325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2400" dirty="0" err="1" smtClean="0">
                <a:solidFill>
                  <a:schemeClr val="tx1"/>
                </a:solidFill>
              </a:rPr>
              <a:t>Activities</a:t>
            </a:r>
            <a:r>
              <a:rPr lang="pl-PL" sz="2400" dirty="0" smtClean="0">
                <a:solidFill>
                  <a:schemeClr val="tx1"/>
                </a:solidFill>
              </a:rPr>
              <a:t> in </a:t>
            </a:r>
            <a:r>
              <a:rPr lang="pl-PL" sz="2400" dirty="0" err="1" smtClean="0">
                <a:solidFill>
                  <a:schemeClr val="tx1"/>
                </a:solidFill>
              </a:rPr>
              <a:t>our</a:t>
            </a:r>
            <a:r>
              <a:rPr lang="pl-PL" sz="2400" dirty="0" smtClean="0">
                <a:solidFill>
                  <a:schemeClr val="tx1"/>
                </a:solidFill>
              </a:rPr>
              <a:t> </a:t>
            </a:r>
            <a:r>
              <a:rPr lang="pl-PL" sz="2400" dirty="0" err="1" smtClean="0">
                <a:solidFill>
                  <a:schemeClr val="tx1"/>
                </a:solidFill>
              </a:rPr>
              <a:t>school</a:t>
            </a:r>
            <a:r>
              <a:rPr lang="pl-PL" sz="2400" dirty="0" smtClean="0">
                <a:solidFill>
                  <a:schemeClr val="tx1"/>
                </a:solidFill>
              </a:rPr>
              <a:t> </a:t>
            </a:r>
            <a:r>
              <a:rPr lang="pl-PL" sz="2400" dirty="0" err="1" smtClean="0">
                <a:solidFill>
                  <a:schemeClr val="tx1"/>
                </a:solidFill>
              </a:rPr>
              <a:t>regarding</a:t>
            </a:r>
            <a:endParaRPr lang="pl-PL" sz="2400" dirty="0">
              <a:solidFill>
                <a:schemeClr val="tx1"/>
              </a:solidFill>
            </a:endParaRPr>
          </a:p>
        </p:txBody>
      </p:sp>
      <p:sp>
        <p:nvSpPr>
          <p:cNvPr id="3" name="Podtytuł 2"/>
          <p:cNvSpPr>
            <a:spLocks noGrp="1"/>
          </p:cNvSpPr>
          <p:nvPr>
            <p:ph type="subTitle" idx="1"/>
          </p:nvPr>
        </p:nvSpPr>
        <p:spPr/>
        <p:txBody>
          <a:bodyPr/>
          <a:lstStyle/>
          <a:p>
            <a:r>
              <a:rPr lang="en-US" dirty="0" smtClean="0"/>
              <a:t>the </a:t>
            </a:r>
            <a:r>
              <a:rPr lang="en-US" dirty="0"/>
              <a:t>most significant monuments </a:t>
            </a:r>
            <a:br>
              <a:rPr lang="en-US" dirty="0"/>
            </a:br>
            <a:r>
              <a:rPr lang="en-US" dirty="0"/>
              <a:t>and sculptures of each country</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3284984"/>
            <a:ext cx="4427984" cy="3320988"/>
          </a:xfrm>
          <a:prstGeom prst="rect">
            <a:avLst/>
          </a:prstGeom>
        </p:spPr>
      </p:pic>
    </p:spTree>
    <p:extLst>
      <p:ext uri="{BB962C8B-B14F-4D97-AF65-F5344CB8AC3E}">
        <p14:creationId xmlns:p14="http://schemas.microsoft.com/office/powerpoint/2010/main" val="13226242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IMG_20170519_110825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0"/>
            <a:ext cx="5143500" cy="6858000"/>
          </a:xfrm>
          <a:prstGeom prst="rect">
            <a:avLst/>
          </a:prstGeom>
        </p:spPr>
      </p:pic>
    </p:spTree>
    <p:extLst>
      <p:ext uri="{BB962C8B-B14F-4D97-AF65-F5344CB8AC3E}">
        <p14:creationId xmlns:p14="http://schemas.microsoft.com/office/powerpoint/2010/main" val="966574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IMG_20170519_1143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32627"/>
            <a:ext cx="5143500" cy="6858000"/>
          </a:xfrm>
          <a:prstGeom prst="rect">
            <a:avLst/>
          </a:prstGeom>
        </p:spPr>
      </p:pic>
    </p:spTree>
    <p:extLst>
      <p:ext uri="{BB962C8B-B14F-4D97-AF65-F5344CB8AC3E}">
        <p14:creationId xmlns:p14="http://schemas.microsoft.com/office/powerpoint/2010/main" val="2783329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Greek </a:t>
            </a:r>
            <a:r>
              <a:rPr lang="pl-PL" dirty="0" err="1" smtClean="0"/>
              <a:t>vases</a:t>
            </a:r>
            <a:r>
              <a:rPr lang="pl-PL" dirty="0" smtClean="0"/>
              <a:t> – </a:t>
            </a:r>
            <a:r>
              <a:rPr lang="pl-PL" dirty="0" err="1" smtClean="0"/>
              <a:t>black</a:t>
            </a:r>
            <a:r>
              <a:rPr lang="pl-PL" dirty="0" smtClean="0"/>
              <a:t>- and red-</a:t>
            </a:r>
            <a:r>
              <a:rPr lang="pl-PL" dirty="0" err="1" smtClean="0"/>
              <a:t>figure</a:t>
            </a:r>
            <a:r>
              <a:rPr lang="pl-PL" dirty="0" smtClean="0"/>
              <a:t> </a:t>
            </a:r>
            <a:r>
              <a:rPr lang="pl-PL" dirty="0" err="1" smtClean="0"/>
              <a:t>techniques</a:t>
            </a:r>
            <a:r>
              <a:rPr lang="pl-PL" dirty="0" smtClean="0"/>
              <a:t>, </a:t>
            </a:r>
            <a:r>
              <a:rPr lang="pl-PL" dirty="0" err="1" smtClean="0"/>
              <a:t>students</a:t>
            </a:r>
            <a:r>
              <a:rPr lang="pl-PL" dirty="0" smtClean="0"/>
              <a:t>’ </a:t>
            </a:r>
            <a:r>
              <a:rPr lang="pl-PL" dirty="0" err="1" smtClean="0"/>
              <a:t>works</a:t>
            </a: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80" y="1340283"/>
            <a:ext cx="2347596" cy="2976330"/>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529121"/>
            <a:ext cx="3486464" cy="4648619"/>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599" y="1340283"/>
            <a:ext cx="2232248" cy="2976330"/>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501" y="4283643"/>
            <a:ext cx="1841415" cy="2430921"/>
          </a:xfrm>
          <a:prstGeom prst="rect">
            <a:avLst/>
          </a:prstGeom>
        </p:spPr>
      </p:pic>
      <p:pic>
        <p:nvPicPr>
          <p:cNvPr id="7" name="Obraz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80" y="4364453"/>
            <a:ext cx="1800200" cy="2400267"/>
          </a:xfrm>
          <a:prstGeom prst="rect">
            <a:avLst/>
          </a:prstGeom>
        </p:spPr>
      </p:pic>
      <p:pic>
        <p:nvPicPr>
          <p:cNvPr id="8" name="Obraz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776" y="4361508"/>
            <a:ext cx="1635646" cy="2305888"/>
          </a:xfrm>
          <a:prstGeom prst="rect">
            <a:avLst/>
          </a:prstGeom>
        </p:spPr>
      </p:pic>
    </p:spTree>
    <p:extLst>
      <p:ext uri="{BB962C8B-B14F-4D97-AF65-F5344CB8AC3E}">
        <p14:creationId xmlns:p14="http://schemas.microsoft.com/office/powerpoint/2010/main" val="15663534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3245380"/>
            <a:ext cx="3611893" cy="3309832"/>
          </a:xfrm>
          <a:prstGeom prst="rect">
            <a:avLst/>
          </a:prstGeom>
        </p:spPr>
      </p:pic>
      <p:sp>
        <p:nvSpPr>
          <p:cNvPr id="2" name="Tytuł 1"/>
          <p:cNvSpPr>
            <a:spLocks noGrp="1"/>
          </p:cNvSpPr>
          <p:nvPr>
            <p:ph type="title"/>
          </p:nvPr>
        </p:nvSpPr>
        <p:spPr>
          <a:xfrm>
            <a:off x="457200" y="274638"/>
            <a:ext cx="8229600" cy="2290266"/>
          </a:xfrm>
        </p:spPr>
        <p:txBody>
          <a:bodyPr>
            <a:normAutofit/>
          </a:bodyPr>
          <a:lstStyle/>
          <a:p>
            <a:pPr algn="ctr"/>
            <a:r>
              <a:rPr lang="pl-PL" sz="2800" dirty="0" err="1" smtClean="0"/>
              <a:t>Scuptural</a:t>
            </a:r>
            <a:r>
              <a:rPr lang="pl-PL" sz="2800" dirty="0" smtClean="0"/>
              <a:t> </a:t>
            </a:r>
            <a:r>
              <a:rPr lang="pl-PL" sz="2800" dirty="0" err="1" smtClean="0"/>
              <a:t>workshops</a:t>
            </a:r>
            <a:r>
              <a:rPr lang="pl-PL" sz="2800" dirty="0" smtClean="0"/>
              <a:t> </a:t>
            </a:r>
            <a:r>
              <a:rPr lang="pl-PL" sz="2800" dirty="0" err="1" smtClean="0"/>
              <a:t>during</a:t>
            </a:r>
            <a:r>
              <a:rPr lang="pl-PL" sz="2800" dirty="0" smtClean="0"/>
              <a:t> the </a:t>
            </a:r>
            <a:r>
              <a:rPr lang="pl-PL" sz="2800" dirty="0" err="1" smtClean="0"/>
              <a:t>artistic</a:t>
            </a:r>
            <a:r>
              <a:rPr lang="pl-PL" sz="2800" dirty="0" smtClean="0"/>
              <a:t> </a:t>
            </a:r>
            <a:r>
              <a:rPr lang="pl-PL" sz="2800" dirty="0" err="1" smtClean="0"/>
              <a:t>after-school</a:t>
            </a:r>
            <a:r>
              <a:rPr lang="pl-PL" sz="2800" dirty="0" smtClean="0"/>
              <a:t> club.  </a:t>
            </a:r>
            <a:r>
              <a:rPr lang="pl-PL" sz="2800" dirty="0" err="1" smtClean="0"/>
              <a:t>Students</a:t>
            </a:r>
            <a:r>
              <a:rPr lang="pl-PL" sz="2800" dirty="0" smtClean="0"/>
              <a:t> </a:t>
            </a:r>
            <a:r>
              <a:rPr lang="pl-PL" sz="2800" dirty="0" err="1" smtClean="0"/>
              <a:t>learnt</a:t>
            </a:r>
            <a:r>
              <a:rPr lang="pl-PL" sz="2800" dirty="0" smtClean="0"/>
              <a:t> </a:t>
            </a:r>
            <a:r>
              <a:rPr lang="pl-PL" sz="2800" dirty="0" err="1" smtClean="0"/>
              <a:t>about</a:t>
            </a:r>
            <a:r>
              <a:rPr lang="pl-PL" sz="2800" dirty="0" smtClean="0"/>
              <a:t> a </a:t>
            </a:r>
            <a:r>
              <a:rPr lang="pl-PL" sz="2800" dirty="0" err="1" smtClean="0"/>
              <a:t>great</a:t>
            </a:r>
            <a:r>
              <a:rPr lang="pl-PL" sz="2800" dirty="0" smtClean="0"/>
              <a:t> </a:t>
            </a:r>
            <a:r>
              <a:rPr lang="pl-PL" sz="2800" dirty="0" err="1" smtClean="0"/>
              <a:t>Polish</a:t>
            </a:r>
            <a:r>
              <a:rPr lang="pl-PL" sz="2800" dirty="0" smtClean="0"/>
              <a:t> </a:t>
            </a:r>
            <a:r>
              <a:rPr lang="pl-PL" sz="2800" dirty="0" err="1" smtClean="0"/>
              <a:t>sculptor</a:t>
            </a:r>
            <a:r>
              <a:rPr lang="pl-PL" sz="2800" dirty="0" smtClean="0"/>
              <a:t> – Małgorzata Abakanowicz. </a:t>
            </a:r>
            <a:r>
              <a:rPr lang="pl-PL" sz="2800" dirty="0" smtClean="0"/>
              <a:t/>
            </a:r>
            <a:br>
              <a:rPr lang="pl-PL" sz="2800" dirty="0" smtClean="0"/>
            </a:br>
            <a:r>
              <a:rPr lang="pl-PL" sz="2800" dirty="0" err="1" smtClean="0"/>
              <a:t>Inspired</a:t>
            </a:r>
            <a:r>
              <a:rPr lang="pl-PL" sz="2800" dirty="0" smtClean="0"/>
              <a:t> by </a:t>
            </a:r>
            <a:r>
              <a:rPr lang="pl-PL" sz="2800" dirty="0" err="1" smtClean="0"/>
              <a:t>her</a:t>
            </a:r>
            <a:r>
              <a:rPr lang="pl-PL" sz="2800" dirty="0" smtClean="0"/>
              <a:t> </a:t>
            </a:r>
            <a:r>
              <a:rPr lang="pl-PL" sz="2800" dirty="0" err="1" smtClean="0"/>
              <a:t>they</a:t>
            </a:r>
            <a:r>
              <a:rPr lang="pl-PL" sz="2800" dirty="0" smtClean="0"/>
              <a:t> </a:t>
            </a:r>
            <a:r>
              <a:rPr lang="pl-PL" sz="2800" dirty="0" err="1" smtClean="0"/>
              <a:t>made</a:t>
            </a:r>
            <a:r>
              <a:rPr lang="pl-PL" sz="2800" dirty="0" smtClean="0"/>
              <a:t> </a:t>
            </a:r>
            <a:r>
              <a:rPr lang="pl-PL" sz="2800" dirty="0" err="1" smtClean="0"/>
              <a:t>their</a:t>
            </a:r>
            <a:r>
              <a:rPr lang="pl-PL" sz="2800" dirty="0" smtClean="0"/>
              <a:t> </a:t>
            </a:r>
            <a:r>
              <a:rPr lang="pl-PL" sz="2800" dirty="0" err="1" smtClean="0"/>
              <a:t>own</a:t>
            </a:r>
            <a:r>
              <a:rPr lang="pl-PL" sz="2800" dirty="0" smtClean="0"/>
              <a:t> small </a:t>
            </a:r>
            <a:r>
              <a:rPr lang="pl-PL" sz="2800" dirty="0" err="1" smtClean="0"/>
              <a:t>sculptures</a:t>
            </a:r>
            <a:r>
              <a:rPr lang="pl-PL" sz="2800" dirty="0" smtClean="0"/>
              <a:t>.</a:t>
            </a:r>
            <a:endParaRPr lang="pl-PL" sz="2800" dirty="0"/>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708920"/>
            <a:ext cx="3003798" cy="4005064"/>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2708920"/>
            <a:ext cx="2933058" cy="3910744"/>
          </a:xfrm>
          <a:prstGeom prst="rect">
            <a:avLst/>
          </a:prstGeom>
        </p:spPr>
      </p:pic>
    </p:spTree>
    <p:extLst>
      <p:ext uri="{BB962C8B-B14F-4D97-AF65-F5344CB8AC3E}">
        <p14:creationId xmlns:p14="http://schemas.microsoft.com/office/powerpoint/2010/main" val="35280756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In the </a:t>
            </a:r>
            <a:r>
              <a:rPr lang="pl-PL" dirty="0" err="1" smtClean="0"/>
              <a:t>after-school</a:t>
            </a:r>
            <a:r>
              <a:rPr lang="pl-PL" dirty="0" smtClean="0"/>
              <a:t> </a:t>
            </a:r>
            <a:r>
              <a:rPr lang="pl-PL" dirty="0" err="1" smtClean="0"/>
              <a:t>care</a:t>
            </a:r>
            <a:r>
              <a:rPr lang="pl-PL" dirty="0" smtClean="0"/>
              <a:t> </a:t>
            </a:r>
            <a:r>
              <a:rPr lang="pl-PL" dirty="0" err="1" smtClean="0"/>
              <a:t>roomstudents</a:t>
            </a:r>
            <a:r>
              <a:rPr lang="pl-PL" dirty="0" smtClean="0"/>
              <a:t> </a:t>
            </a:r>
            <a:r>
              <a:rPr lang="pl-PL" dirty="0" err="1" smtClean="0"/>
              <a:t>learnt</a:t>
            </a:r>
            <a:r>
              <a:rPr lang="pl-PL" dirty="0" smtClean="0"/>
              <a:t> </a:t>
            </a:r>
            <a:r>
              <a:rPr lang="pl-PL" dirty="0" err="1" smtClean="0"/>
              <a:t>about</a:t>
            </a:r>
            <a:r>
              <a:rPr lang="pl-PL" dirty="0" smtClean="0"/>
              <a:t> </a:t>
            </a:r>
            <a:r>
              <a:rPr lang="pl-PL" dirty="0" err="1" smtClean="0"/>
              <a:t>Polish</a:t>
            </a:r>
            <a:r>
              <a:rPr lang="pl-PL" dirty="0" smtClean="0"/>
              <a:t> </a:t>
            </a:r>
            <a:r>
              <a:rPr lang="pl-PL" dirty="0" err="1" smtClean="0"/>
              <a:t>monuments</a:t>
            </a:r>
            <a:r>
              <a:rPr lang="pl-PL" dirty="0" smtClean="0"/>
              <a:t>.</a:t>
            </a: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567" y="1628800"/>
            <a:ext cx="6336704" cy="475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9152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9967731">
            <a:off x="632547" y="581243"/>
            <a:ext cx="2535573" cy="33807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5763">
            <a:off x="4062832" y="1141071"/>
            <a:ext cx="4404022" cy="33030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ytuł 1"/>
          <p:cNvSpPr>
            <a:spLocks noGrp="1"/>
          </p:cNvSpPr>
          <p:nvPr>
            <p:ph type="title"/>
          </p:nvPr>
        </p:nvSpPr>
        <p:spPr>
          <a:xfrm>
            <a:off x="457200" y="274638"/>
            <a:ext cx="8229600" cy="490066"/>
          </a:xfrm>
        </p:spPr>
        <p:txBody>
          <a:bodyPr>
            <a:normAutofit fontScale="90000"/>
          </a:bodyPr>
          <a:lstStyle/>
          <a:p>
            <a:pPr algn="ctr"/>
            <a:r>
              <a:rPr lang="pl-PL" dirty="0" err="1" smtClean="0"/>
              <a:t>Descriptions</a:t>
            </a:r>
            <a:r>
              <a:rPr lang="pl-PL" dirty="0" smtClean="0"/>
              <a:t> of </a:t>
            </a:r>
            <a:r>
              <a:rPr lang="pl-PL" dirty="0" err="1" smtClean="0"/>
              <a:t>monuments</a:t>
            </a:r>
            <a:r>
              <a:rPr lang="pl-PL" dirty="0" smtClean="0"/>
              <a:t> </a:t>
            </a:r>
            <a:r>
              <a:rPr lang="pl-PL" dirty="0" err="1" smtClean="0"/>
              <a:t>prepared</a:t>
            </a:r>
            <a:r>
              <a:rPr lang="pl-PL" dirty="0" smtClean="0"/>
              <a:t> </a:t>
            </a:r>
            <a:r>
              <a:rPr lang="pl-PL" dirty="0" err="1" smtClean="0"/>
              <a:t>during</a:t>
            </a:r>
            <a:r>
              <a:rPr lang="pl-PL" dirty="0" smtClean="0"/>
              <a:t> </a:t>
            </a:r>
            <a:r>
              <a:rPr lang="pl-PL" dirty="0" err="1" smtClean="0"/>
              <a:t>Egnlish</a:t>
            </a:r>
            <a:r>
              <a:rPr lang="pl-PL" dirty="0" smtClean="0"/>
              <a:t> </a:t>
            </a:r>
            <a:r>
              <a:rPr lang="pl-PL" dirty="0" err="1" smtClean="0"/>
              <a:t>classes</a:t>
            </a:r>
            <a:r>
              <a:rPr lang="pl-PL" dirty="0" smtClean="0"/>
              <a:t>.</a:t>
            </a:r>
            <a:endParaRPr lang="pl-PL" dirty="0"/>
          </a:p>
        </p:txBody>
      </p:sp>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577" y="2806999"/>
            <a:ext cx="2931790" cy="39090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728309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251520" y="548680"/>
            <a:ext cx="8568952" cy="3477875"/>
          </a:xfrm>
          <a:prstGeom prst="rect">
            <a:avLst/>
          </a:prstGeom>
        </p:spPr>
        <p:txBody>
          <a:bodyPr wrap="square">
            <a:spAutoFit/>
          </a:bodyPr>
          <a:lstStyle/>
          <a:p>
            <a:r>
              <a:rPr lang="pl-PL" sz="2800" b="1" dirty="0" err="1" smtClean="0"/>
              <a:t>Additionally</a:t>
            </a:r>
            <a:r>
              <a:rPr lang="pl-PL" sz="2800" b="1" dirty="0" smtClean="0"/>
              <a:t>:</a:t>
            </a:r>
            <a:endParaRPr lang="pl-PL" sz="2800" b="1" dirty="0" smtClean="0"/>
          </a:p>
          <a:p>
            <a:r>
              <a:rPr lang="pl-PL" sz="2400" b="1" dirty="0" smtClean="0"/>
              <a:t>1</a:t>
            </a:r>
            <a:r>
              <a:rPr lang="pl-PL" sz="2400" b="1" dirty="0" smtClean="0"/>
              <a:t>.School </a:t>
            </a:r>
            <a:r>
              <a:rPr lang="pl-PL" sz="2400" b="1" dirty="0" err="1" smtClean="0"/>
              <a:t>competition</a:t>
            </a:r>
            <a:r>
              <a:rPr lang="pl-PL" sz="2400" b="1" dirty="0" smtClean="0"/>
              <a:t> „</a:t>
            </a:r>
            <a:r>
              <a:rPr lang="pl-PL" sz="2400" b="1" dirty="0" err="1" smtClean="0"/>
              <a:t>Famous</a:t>
            </a:r>
            <a:r>
              <a:rPr lang="pl-PL" sz="2400" b="1" dirty="0" smtClean="0"/>
              <a:t> </a:t>
            </a:r>
            <a:r>
              <a:rPr lang="pl-PL" sz="2400" b="1" dirty="0" err="1" smtClean="0"/>
              <a:t>cathedral</a:t>
            </a:r>
            <a:r>
              <a:rPr lang="pl-PL" sz="2400" b="1" dirty="0" smtClean="0"/>
              <a:t> of the partner </a:t>
            </a:r>
            <a:r>
              <a:rPr lang="pl-PL" sz="2400" b="1" dirty="0" err="1" smtClean="0"/>
              <a:t>countries</a:t>
            </a:r>
            <a:r>
              <a:rPr lang="pl-PL" sz="2400" b="1" dirty="0" smtClean="0"/>
              <a:t>”.</a:t>
            </a:r>
            <a:endParaRPr lang="pl-PL" sz="2400" b="1" dirty="0"/>
          </a:p>
          <a:p>
            <a:r>
              <a:rPr lang="pl-PL" sz="2400" b="1" dirty="0" smtClean="0"/>
              <a:t>2</a:t>
            </a:r>
            <a:r>
              <a:rPr lang="pl-PL" sz="2400" b="1" dirty="0" smtClean="0"/>
              <a:t>.Participation in </a:t>
            </a:r>
            <a:r>
              <a:rPr lang="pl-PL" sz="2400" b="1" dirty="0" err="1" smtClean="0"/>
              <a:t>preparing</a:t>
            </a:r>
            <a:r>
              <a:rPr lang="pl-PL" sz="2400" b="1" dirty="0" smtClean="0"/>
              <a:t> the </a:t>
            </a:r>
            <a:r>
              <a:rPr lang="pl-PL" sz="2400" b="1" dirty="0" err="1" smtClean="0"/>
              <a:t>celebration</a:t>
            </a:r>
            <a:r>
              <a:rPr lang="pl-PL" sz="2400" b="1" dirty="0" smtClean="0"/>
              <a:t> of the 260th </a:t>
            </a:r>
            <a:r>
              <a:rPr lang="pl-PL" sz="2400" b="1" dirty="0" err="1" smtClean="0"/>
              <a:t>anniversary</a:t>
            </a:r>
            <a:r>
              <a:rPr lang="pl-PL" sz="2400" b="1" dirty="0" smtClean="0"/>
              <a:t> of </a:t>
            </a:r>
            <a:r>
              <a:rPr lang="pl-PL" sz="2400" b="1" dirty="0" err="1" smtClean="0"/>
              <a:t>our</a:t>
            </a:r>
            <a:r>
              <a:rPr lang="pl-PL" sz="2400" b="1" dirty="0" smtClean="0"/>
              <a:t> </a:t>
            </a:r>
            <a:r>
              <a:rPr lang="pl-PL" sz="2400" b="1" dirty="0" err="1" smtClean="0"/>
              <a:t>parish</a:t>
            </a:r>
            <a:r>
              <a:rPr lang="pl-PL" sz="2400" b="1" dirty="0" smtClean="0"/>
              <a:t> – </a:t>
            </a:r>
            <a:r>
              <a:rPr lang="pl-PL" sz="2400" b="1" dirty="0" err="1" smtClean="0"/>
              <a:t>outdoor</a:t>
            </a:r>
            <a:r>
              <a:rPr lang="pl-PL" sz="2400" b="1" dirty="0" smtClean="0"/>
              <a:t> painting </a:t>
            </a:r>
            <a:r>
              <a:rPr lang="pl-PL" sz="2400" b="1" dirty="0" err="1" smtClean="0"/>
              <a:t>workshops</a:t>
            </a:r>
            <a:r>
              <a:rPr lang="pl-PL" sz="2400" b="1" dirty="0" smtClean="0"/>
              <a:t> for </a:t>
            </a:r>
            <a:r>
              <a:rPr lang="pl-PL" sz="2400" b="1" dirty="0" err="1" smtClean="0"/>
              <a:t>students</a:t>
            </a:r>
            <a:r>
              <a:rPr lang="pl-PL" sz="2400" b="1" dirty="0" smtClean="0"/>
              <a:t> </a:t>
            </a:r>
            <a:r>
              <a:rPr lang="pl-PL" sz="2400" b="1" dirty="0" err="1" smtClean="0"/>
              <a:t>around</a:t>
            </a:r>
            <a:r>
              <a:rPr lang="pl-PL" sz="2400" b="1" dirty="0" smtClean="0"/>
              <a:t> </a:t>
            </a:r>
            <a:r>
              <a:rPr lang="pl-PL" sz="2400" b="1" dirty="0" err="1" smtClean="0"/>
              <a:t>our</a:t>
            </a:r>
            <a:r>
              <a:rPr lang="pl-PL" sz="2400" b="1" dirty="0" smtClean="0"/>
              <a:t> </a:t>
            </a:r>
            <a:r>
              <a:rPr lang="pl-PL" sz="2400" b="1" dirty="0" err="1" smtClean="0"/>
              <a:t>church</a:t>
            </a:r>
            <a:endParaRPr lang="pl-PL" sz="2400" b="1" dirty="0" smtClean="0"/>
          </a:p>
          <a:p>
            <a:pPr marL="285750" indent="-285750">
              <a:buFont typeface="Arial" panose="020B0604020202020204" pitchFamily="34" charset="0"/>
              <a:buChar char="•"/>
            </a:pPr>
            <a:r>
              <a:rPr lang="pl-PL" sz="2400" b="1" dirty="0" smtClean="0"/>
              <a:t>16.05.2017  </a:t>
            </a:r>
            <a:r>
              <a:rPr lang="pl-PL" sz="2400" b="1" dirty="0" smtClean="0"/>
              <a:t>a </a:t>
            </a:r>
            <a:r>
              <a:rPr lang="pl-PL" sz="2400" b="1" dirty="0" err="1" smtClean="0"/>
              <a:t>lecture</a:t>
            </a:r>
            <a:r>
              <a:rPr lang="pl-PL" sz="2400" b="1" dirty="0" smtClean="0"/>
              <a:t> </a:t>
            </a:r>
            <a:r>
              <a:rPr lang="pl-PL" sz="2400" b="1" dirty="0" err="1" smtClean="0"/>
              <a:t>about</a:t>
            </a:r>
            <a:r>
              <a:rPr lang="pl-PL" sz="2400" b="1" dirty="0" smtClean="0"/>
              <a:t> the </a:t>
            </a:r>
          </a:p>
          <a:p>
            <a:r>
              <a:rPr lang="pl-PL" sz="2400" b="1" dirty="0" err="1" smtClean="0"/>
              <a:t>history</a:t>
            </a:r>
            <a:r>
              <a:rPr lang="pl-PL" sz="2400" b="1" dirty="0" smtClean="0"/>
              <a:t> of </a:t>
            </a:r>
            <a:r>
              <a:rPr lang="pl-PL" sz="2400" b="1" dirty="0" err="1" smtClean="0"/>
              <a:t>our</a:t>
            </a:r>
            <a:r>
              <a:rPr lang="pl-PL" sz="2400" b="1" dirty="0" smtClean="0"/>
              <a:t> </a:t>
            </a:r>
            <a:r>
              <a:rPr lang="pl-PL" sz="2400" b="1" dirty="0" err="1" smtClean="0"/>
              <a:t>church</a:t>
            </a:r>
            <a:r>
              <a:rPr lang="pl-PL" sz="2400" b="1" dirty="0" smtClean="0"/>
              <a:t> as part of </a:t>
            </a:r>
          </a:p>
          <a:p>
            <a:r>
              <a:rPr lang="pl-PL" sz="2400" b="1" dirty="0" smtClean="0"/>
              <a:t>the </a:t>
            </a:r>
            <a:r>
              <a:rPr lang="pl-PL" sz="2400" b="1" dirty="0" err="1" smtClean="0"/>
              <a:t>project</a:t>
            </a:r>
            <a:r>
              <a:rPr lang="pl-PL" sz="2400" b="1" dirty="0" smtClean="0"/>
              <a:t> ‘</a:t>
            </a:r>
            <a:r>
              <a:rPr lang="pl-PL" sz="2400" b="1" dirty="0" err="1" smtClean="0"/>
              <a:t>Quarters</a:t>
            </a:r>
            <a:r>
              <a:rPr lang="pl-PL" sz="2400" b="1" dirty="0" smtClean="0"/>
              <a:t> of Mikołów </a:t>
            </a:r>
          </a:p>
          <a:p>
            <a:r>
              <a:rPr lang="pl-PL" sz="2400" b="1" dirty="0" smtClean="0"/>
              <a:t>– </a:t>
            </a:r>
            <a:r>
              <a:rPr lang="pl-PL" sz="2400" b="1" dirty="0" err="1" smtClean="0"/>
              <a:t>forgotten</a:t>
            </a:r>
            <a:r>
              <a:rPr lang="pl-PL" sz="2400" b="1" dirty="0" smtClean="0"/>
              <a:t> </a:t>
            </a:r>
            <a:r>
              <a:rPr lang="pl-PL" sz="2400" b="1" dirty="0" err="1" smtClean="0"/>
              <a:t>history</a:t>
            </a:r>
            <a:r>
              <a:rPr lang="pl-PL" sz="2400" b="1" dirty="0" smtClean="0"/>
              <a:t>’.</a:t>
            </a:r>
            <a:endParaRPr lang="pl-PL" sz="2400" b="1" dirty="0" smtClean="0"/>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34" y="2230582"/>
            <a:ext cx="2930288" cy="4149080"/>
          </a:xfrm>
          <a:prstGeom prst="rect">
            <a:avLst/>
          </a:prstGeom>
        </p:spPr>
      </p:pic>
    </p:spTree>
    <p:extLst>
      <p:ext uri="{BB962C8B-B14F-4D97-AF65-F5344CB8AC3E}">
        <p14:creationId xmlns:p14="http://schemas.microsoft.com/office/powerpoint/2010/main" val="4215178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err="1" smtClean="0"/>
              <a:t>Celebration</a:t>
            </a:r>
            <a:r>
              <a:rPr lang="pl-PL" dirty="0" smtClean="0"/>
              <a:t> of Europe Day 2017</a:t>
            </a:r>
            <a:endParaRPr lang="pl-PL" dirty="0"/>
          </a:p>
        </p:txBody>
      </p:sp>
      <p:sp>
        <p:nvSpPr>
          <p:cNvPr id="3" name="Podtytuł 2"/>
          <p:cNvSpPr>
            <a:spLocks noGrp="1"/>
          </p:cNvSpPr>
          <p:nvPr>
            <p:ph type="subTitle" idx="1"/>
          </p:nvPr>
        </p:nvSpPr>
        <p:spPr/>
        <p:txBody>
          <a:bodyPr/>
          <a:lstStyle/>
          <a:p>
            <a:r>
              <a:rPr lang="pl-PL" dirty="0" smtClean="0"/>
              <a:t>in Szkoła Podstawowa </a:t>
            </a:r>
            <a:r>
              <a:rPr lang="pl-PL" dirty="0" smtClean="0"/>
              <a:t>nr 8 </a:t>
            </a:r>
          </a:p>
          <a:p>
            <a:r>
              <a:rPr lang="pl-PL" dirty="0" smtClean="0"/>
              <a:t>in Mikołów-</a:t>
            </a:r>
            <a:r>
              <a:rPr lang="pl-PL" dirty="0" err="1" smtClean="0"/>
              <a:t>Paniowy</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60648"/>
            <a:ext cx="2981325"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3894891" y="3244334"/>
            <a:ext cx="4378514" cy="769441"/>
          </a:xfrm>
          <a:prstGeom prst="rect">
            <a:avLst/>
          </a:prstGeom>
        </p:spPr>
        <p:txBody>
          <a:bodyPr wrap="square">
            <a:spAutoFit/>
          </a:bodyPr>
          <a:lstStyle/>
          <a:p>
            <a:pPr algn="r"/>
            <a:r>
              <a:rPr lang="pl-PL" sz="4400" b="1" dirty="0">
                <a:solidFill>
                  <a:srgbClr val="FF0000"/>
                </a:solidFill>
              </a:rPr>
              <a:t>ARS LONGA</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860" y="5229200"/>
            <a:ext cx="30734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2103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print">
            <a:extLst>
              <a:ext uri="{28A0092B-C50C-407E-A947-70E740481C1C}">
                <a14:useLocalDpi xmlns:a14="http://schemas.microsoft.com/office/drawing/2010/main" val="0"/>
              </a:ext>
            </a:extLst>
          </a:blip>
          <a:srcRect t="11940"/>
          <a:stretch/>
        </p:blipFill>
        <p:spPr>
          <a:xfrm>
            <a:off x="728045" y="1812776"/>
            <a:ext cx="7644341" cy="5048703"/>
          </a:xfrm>
          <a:prstGeom prst="rect">
            <a:avLst/>
          </a:prstGeom>
        </p:spPr>
      </p:pic>
      <p:sp>
        <p:nvSpPr>
          <p:cNvPr id="2" name="Tytuł 1"/>
          <p:cNvSpPr>
            <a:spLocks noGrp="1"/>
          </p:cNvSpPr>
          <p:nvPr>
            <p:ph type="title"/>
          </p:nvPr>
        </p:nvSpPr>
        <p:spPr>
          <a:xfrm>
            <a:off x="457200" y="274638"/>
            <a:ext cx="8229600" cy="1426170"/>
          </a:xfrm>
        </p:spPr>
        <p:txBody>
          <a:bodyPr>
            <a:normAutofit fontScale="90000"/>
          </a:bodyPr>
          <a:lstStyle/>
          <a:p>
            <a:pPr algn="ctr"/>
            <a:r>
              <a:rPr lang="pl-PL" dirty="0" smtClean="0"/>
              <a:t/>
            </a:r>
            <a:br>
              <a:rPr lang="pl-PL" dirty="0" smtClean="0"/>
            </a:br>
            <a:r>
              <a:rPr lang="pl-PL" dirty="0" err="1" smtClean="0"/>
              <a:t>Making</a:t>
            </a:r>
            <a:r>
              <a:rPr lang="pl-PL" dirty="0" smtClean="0"/>
              <a:t> </a:t>
            </a:r>
            <a:r>
              <a:rPr lang="pl-PL" dirty="0" err="1" smtClean="0"/>
              <a:t>flags</a:t>
            </a:r>
            <a:r>
              <a:rPr lang="pl-PL" dirty="0" smtClean="0"/>
              <a:t> of </a:t>
            </a:r>
            <a:r>
              <a:rPr lang="pl-PL" dirty="0" err="1" smtClean="0"/>
              <a:t>our</a:t>
            </a:r>
            <a:r>
              <a:rPr lang="pl-PL" dirty="0" smtClean="0"/>
              <a:t> partner </a:t>
            </a:r>
            <a:r>
              <a:rPr lang="pl-PL" dirty="0" err="1" smtClean="0"/>
              <a:t>countries</a:t>
            </a:r>
            <a:r>
              <a:rPr lang="pl-PL" dirty="0" smtClean="0"/>
              <a:t>, </a:t>
            </a:r>
            <a:r>
              <a:rPr lang="pl-PL" dirty="0" err="1" smtClean="0"/>
              <a:t>videoconference</a:t>
            </a:r>
            <a:r>
              <a:rPr lang="pl-PL" dirty="0" smtClean="0"/>
              <a:t>, </a:t>
            </a:r>
            <a:r>
              <a:rPr lang="pl-PL" dirty="0" err="1" smtClean="0"/>
              <a:t>singing</a:t>
            </a:r>
            <a:r>
              <a:rPr lang="pl-PL" dirty="0" smtClean="0"/>
              <a:t> the ‘Ode to Joy’.</a:t>
            </a:r>
            <a:endParaRPr lang="pl-PL" dirty="0"/>
          </a:p>
        </p:txBody>
      </p:sp>
    </p:spTree>
    <p:extLst>
      <p:ext uri="{BB962C8B-B14F-4D97-AF65-F5344CB8AC3E}">
        <p14:creationId xmlns:p14="http://schemas.microsoft.com/office/powerpoint/2010/main" val="33399481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 name="Obraz 2" descr="thumb_IMG_1768_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5609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976331"/>
            <a:ext cx="2877784" cy="3837045"/>
          </a:xfrm>
          <a:prstGeom prst="rect">
            <a:avLst/>
          </a:prstGeom>
        </p:spPr>
      </p:pic>
      <p:sp>
        <p:nvSpPr>
          <p:cNvPr id="2" name="Tytuł 1"/>
          <p:cNvSpPr>
            <a:spLocks noGrp="1"/>
          </p:cNvSpPr>
          <p:nvPr>
            <p:ph type="title"/>
          </p:nvPr>
        </p:nvSpPr>
        <p:spPr>
          <a:xfrm>
            <a:off x="457200" y="320040"/>
            <a:ext cx="8147248" cy="3108960"/>
          </a:xfrm>
        </p:spPr>
        <p:txBody>
          <a:bodyPr>
            <a:normAutofit fontScale="90000"/>
          </a:bodyPr>
          <a:lstStyle/>
          <a:p>
            <a:pPr algn="ctr"/>
            <a:r>
              <a:rPr lang="pl-PL" dirty="0" err="1" smtClean="0">
                <a:solidFill>
                  <a:schemeClr val="bg1"/>
                </a:solidFill>
              </a:rPr>
              <a:t>During</a:t>
            </a:r>
            <a:r>
              <a:rPr lang="pl-PL" dirty="0" smtClean="0">
                <a:solidFill>
                  <a:schemeClr val="bg1"/>
                </a:solidFill>
              </a:rPr>
              <a:t> th </a:t>
            </a:r>
            <a:r>
              <a:rPr lang="pl-PL" dirty="0" err="1" smtClean="0">
                <a:solidFill>
                  <a:schemeClr val="bg1"/>
                </a:solidFill>
              </a:rPr>
              <a:t>celebrations</a:t>
            </a:r>
            <a:r>
              <a:rPr lang="pl-PL" dirty="0" smtClean="0">
                <a:solidFill>
                  <a:schemeClr val="bg1"/>
                </a:solidFill>
              </a:rPr>
              <a:t> of the </a:t>
            </a:r>
            <a:r>
              <a:rPr lang="pl-PL" dirty="0" err="1" smtClean="0">
                <a:solidFill>
                  <a:schemeClr val="bg1"/>
                </a:solidFill>
              </a:rPr>
              <a:t>day</a:t>
            </a:r>
            <a:r>
              <a:rPr lang="pl-PL" dirty="0" smtClean="0">
                <a:solidFill>
                  <a:schemeClr val="bg1"/>
                </a:solidFill>
              </a:rPr>
              <a:t> of patron</a:t>
            </a:r>
            <a:r>
              <a:rPr lang="pl-PL" dirty="0" smtClean="0">
                <a:solidFill>
                  <a:schemeClr val="bg1"/>
                </a:solidFill>
              </a:rPr>
              <a:t> on 20th </a:t>
            </a:r>
            <a:r>
              <a:rPr lang="pl-PL" dirty="0" err="1" smtClean="0">
                <a:solidFill>
                  <a:schemeClr val="bg1"/>
                </a:solidFill>
              </a:rPr>
              <a:t>April</a:t>
            </a:r>
            <a:r>
              <a:rPr lang="pl-PL" dirty="0" smtClean="0">
                <a:solidFill>
                  <a:schemeClr val="bg1"/>
                </a:solidFill>
              </a:rPr>
              <a:t> 2017, </a:t>
            </a:r>
            <a:r>
              <a:rPr lang="pl-PL" dirty="0" err="1" smtClean="0">
                <a:solidFill>
                  <a:schemeClr val="bg1"/>
                </a:solidFill>
              </a:rPr>
              <a:t>our</a:t>
            </a:r>
            <a:r>
              <a:rPr lang="pl-PL" dirty="0" smtClean="0">
                <a:solidFill>
                  <a:schemeClr val="bg1"/>
                </a:solidFill>
              </a:rPr>
              <a:t> </a:t>
            </a:r>
            <a:r>
              <a:rPr lang="pl-PL" dirty="0" err="1" smtClean="0">
                <a:solidFill>
                  <a:schemeClr val="bg1"/>
                </a:solidFill>
              </a:rPr>
              <a:t>students</a:t>
            </a:r>
            <a:r>
              <a:rPr lang="pl-PL" dirty="0" smtClean="0">
                <a:solidFill>
                  <a:schemeClr val="bg1"/>
                </a:solidFill>
              </a:rPr>
              <a:t> </a:t>
            </a:r>
            <a:r>
              <a:rPr lang="pl-PL" dirty="0" err="1" smtClean="0">
                <a:solidFill>
                  <a:schemeClr val="bg1"/>
                </a:solidFill>
              </a:rPr>
              <a:t>made</a:t>
            </a:r>
            <a:r>
              <a:rPr lang="pl-PL" dirty="0" smtClean="0">
                <a:solidFill>
                  <a:schemeClr val="bg1"/>
                </a:solidFill>
              </a:rPr>
              <a:t> </a:t>
            </a:r>
            <a:r>
              <a:rPr lang="pl-PL" dirty="0" err="1" smtClean="0">
                <a:solidFill>
                  <a:schemeClr val="bg1"/>
                </a:solidFill>
              </a:rPr>
              <a:t>posters</a:t>
            </a:r>
            <a:r>
              <a:rPr lang="pl-PL" dirty="0" smtClean="0">
                <a:solidFill>
                  <a:schemeClr val="bg1"/>
                </a:solidFill>
              </a:rPr>
              <a:t> with the </a:t>
            </a:r>
            <a:r>
              <a:rPr lang="pl-PL" dirty="0" err="1" smtClean="0">
                <a:solidFill>
                  <a:schemeClr val="bg1"/>
                </a:solidFill>
              </a:rPr>
              <a:t>monuments</a:t>
            </a:r>
            <a:r>
              <a:rPr lang="pl-PL" dirty="0" smtClean="0">
                <a:solidFill>
                  <a:schemeClr val="bg1"/>
                </a:solidFill>
              </a:rPr>
              <a:t> of </a:t>
            </a:r>
            <a:r>
              <a:rPr lang="pl-PL" dirty="0" err="1" smtClean="0">
                <a:solidFill>
                  <a:schemeClr val="bg1"/>
                </a:solidFill>
              </a:rPr>
              <a:t>all</a:t>
            </a:r>
            <a:r>
              <a:rPr lang="pl-PL" dirty="0" smtClean="0">
                <a:solidFill>
                  <a:schemeClr val="bg1"/>
                </a:solidFill>
              </a:rPr>
              <a:t> the  </a:t>
            </a:r>
            <a:r>
              <a:rPr lang="pl-PL" dirty="0" err="1" smtClean="0">
                <a:solidFill>
                  <a:schemeClr val="bg1"/>
                </a:solidFill>
              </a:rPr>
              <a:t>countries</a:t>
            </a:r>
            <a:r>
              <a:rPr lang="pl-PL" dirty="0" smtClean="0">
                <a:solidFill>
                  <a:schemeClr val="bg1"/>
                </a:solidFill>
              </a:rPr>
              <a:t> </a:t>
            </a:r>
            <a:r>
              <a:rPr lang="pl-PL" dirty="0" err="1" smtClean="0">
                <a:solidFill>
                  <a:schemeClr val="bg1"/>
                </a:solidFill>
              </a:rPr>
              <a:t>participating</a:t>
            </a:r>
            <a:r>
              <a:rPr lang="pl-PL" dirty="0" smtClean="0">
                <a:solidFill>
                  <a:schemeClr val="bg1"/>
                </a:solidFill>
              </a:rPr>
              <a:t> in </a:t>
            </a:r>
            <a:r>
              <a:rPr lang="pl-PL" dirty="0" err="1" smtClean="0">
                <a:solidFill>
                  <a:schemeClr val="bg1"/>
                </a:solidFill>
              </a:rPr>
              <a:t>our</a:t>
            </a:r>
            <a:r>
              <a:rPr lang="pl-PL" dirty="0" smtClean="0">
                <a:solidFill>
                  <a:schemeClr val="bg1"/>
                </a:solidFill>
              </a:rPr>
              <a:t> </a:t>
            </a:r>
            <a:r>
              <a:rPr lang="pl-PL" dirty="0" err="1" smtClean="0">
                <a:solidFill>
                  <a:schemeClr val="bg1"/>
                </a:solidFill>
              </a:rPr>
              <a:t>project</a:t>
            </a:r>
            <a:r>
              <a:rPr lang="pl-PL" dirty="0" smtClean="0">
                <a:solidFill>
                  <a:schemeClr val="bg1"/>
                </a:solidFill>
              </a:rPr>
              <a:t> as </a:t>
            </a:r>
            <a:r>
              <a:rPr lang="pl-PL" dirty="0" err="1" smtClean="0">
                <a:solidFill>
                  <a:schemeClr val="bg1"/>
                </a:solidFill>
              </a:rPr>
              <a:t>well</a:t>
            </a:r>
            <a:r>
              <a:rPr lang="pl-PL" dirty="0" smtClean="0">
                <a:solidFill>
                  <a:schemeClr val="bg1"/>
                </a:solidFill>
              </a:rPr>
              <a:t> as </a:t>
            </a:r>
            <a:r>
              <a:rPr lang="pl-PL" dirty="0" err="1" smtClean="0">
                <a:solidFill>
                  <a:schemeClr val="bg1"/>
                </a:solidFill>
              </a:rPr>
              <a:t>postcards</a:t>
            </a:r>
            <a:r>
              <a:rPr lang="pl-PL" dirty="0" smtClean="0">
                <a:solidFill>
                  <a:schemeClr val="bg1"/>
                </a:solidFill>
              </a:rPr>
              <a:t> with the </a:t>
            </a:r>
            <a:r>
              <a:rPr lang="pl-PL" dirty="0" err="1" smtClean="0">
                <a:solidFill>
                  <a:schemeClr val="bg1"/>
                </a:solidFill>
              </a:rPr>
              <a:t>moument</a:t>
            </a:r>
            <a:r>
              <a:rPr lang="pl-PL" dirty="0" err="1" smtClean="0">
                <a:solidFill>
                  <a:schemeClr val="bg1"/>
                </a:solidFill>
              </a:rPr>
              <a:t>s</a:t>
            </a:r>
            <a:r>
              <a:rPr lang="pl-PL" dirty="0" smtClean="0">
                <a:solidFill>
                  <a:schemeClr val="bg1"/>
                </a:solidFill>
              </a:rPr>
              <a:t> of </a:t>
            </a:r>
            <a:r>
              <a:rPr lang="pl-PL" dirty="0" err="1" smtClean="0">
                <a:solidFill>
                  <a:schemeClr val="bg1"/>
                </a:solidFill>
              </a:rPr>
              <a:t>our</a:t>
            </a:r>
            <a:r>
              <a:rPr lang="pl-PL" dirty="0" smtClean="0">
                <a:solidFill>
                  <a:schemeClr val="bg1"/>
                </a:solidFill>
              </a:rPr>
              <a:t> </a:t>
            </a:r>
            <a:r>
              <a:rPr lang="pl-PL" dirty="0" err="1" smtClean="0">
                <a:solidFill>
                  <a:schemeClr val="bg1"/>
                </a:solidFill>
              </a:rPr>
              <a:t>town</a:t>
            </a:r>
            <a:r>
              <a:rPr lang="pl-PL" dirty="0" smtClean="0">
                <a:solidFill>
                  <a:schemeClr val="bg1"/>
                </a:solidFill>
              </a:rPr>
              <a:t>, </a:t>
            </a:r>
            <a:r>
              <a:rPr lang="pl-PL" dirty="0" err="1" smtClean="0">
                <a:solidFill>
                  <a:schemeClr val="bg1"/>
                </a:solidFill>
              </a:rPr>
              <a:t>which</a:t>
            </a:r>
            <a:r>
              <a:rPr lang="pl-PL" dirty="0" smtClean="0">
                <a:solidFill>
                  <a:schemeClr val="bg1"/>
                </a:solidFill>
              </a:rPr>
              <a:t> </a:t>
            </a:r>
            <a:r>
              <a:rPr lang="pl-PL" dirty="0" err="1" smtClean="0">
                <a:solidFill>
                  <a:schemeClr val="bg1"/>
                </a:solidFill>
              </a:rPr>
              <a:t>became</a:t>
            </a:r>
            <a:r>
              <a:rPr lang="pl-PL" dirty="0" smtClean="0">
                <a:solidFill>
                  <a:schemeClr val="bg1"/>
                </a:solidFill>
              </a:rPr>
              <a:t> </a:t>
            </a:r>
            <a:r>
              <a:rPr lang="pl-PL" dirty="0" err="1" smtClean="0">
                <a:solidFill>
                  <a:schemeClr val="bg1"/>
                </a:solidFill>
              </a:rPr>
              <a:t>an</a:t>
            </a:r>
            <a:r>
              <a:rPr lang="pl-PL" dirty="0" smtClean="0">
                <a:solidFill>
                  <a:schemeClr val="bg1"/>
                </a:solidFill>
              </a:rPr>
              <a:t> element of </a:t>
            </a:r>
            <a:r>
              <a:rPr lang="pl-PL" dirty="0" err="1" smtClean="0">
                <a:solidFill>
                  <a:schemeClr val="bg1"/>
                </a:solidFill>
              </a:rPr>
              <a:t>decoration</a:t>
            </a:r>
            <a:r>
              <a:rPr lang="pl-PL" dirty="0" smtClean="0">
                <a:solidFill>
                  <a:schemeClr val="bg1"/>
                </a:solidFill>
              </a:rPr>
              <a:t> </a:t>
            </a:r>
            <a:r>
              <a:rPr lang="pl-PL" dirty="0" err="1" smtClean="0">
                <a:solidFill>
                  <a:schemeClr val="bg1"/>
                </a:solidFill>
              </a:rPr>
              <a:t>during</a:t>
            </a:r>
            <a:r>
              <a:rPr lang="pl-PL" dirty="0" smtClean="0">
                <a:solidFill>
                  <a:schemeClr val="bg1"/>
                </a:solidFill>
              </a:rPr>
              <a:t> </a:t>
            </a:r>
            <a:r>
              <a:rPr lang="pl-PL" dirty="0" err="1" smtClean="0">
                <a:solidFill>
                  <a:schemeClr val="bg1"/>
                </a:solidFill>
              </a:rPr>
              <a:t>our</a:t>
            </a:r>
            <a:r>
              <a:rPr lang="pl-PL" dirty="0" smtClean="0">
                <a:solidFill>
                  <a:schemeClr val="bg1"/>
                </a:solidFill>
              </a:rPr>
              <a:t> </a:t>
            </a:r>
            <a:r>
              <a:rPr lang="pl-PL" dirty="0" err="1" smtClean="0">
                <a:solidFill>
                  <a:schemeClr val="bg1"/>
                </a:solidFill>
              </a:rPr>
              <a:t>pupils</a:t>
            </a:r>
            <a:r>
              <a:rPr lang="pl-PL" dirty="0" smtClean="0">
                <a:solidFill>
                  <a:schemeClr val="bg1"/>
                </a:solidFill>
              </a:rPr>
              <a:t>’ </a:t>
            </a:r>
            <a:r>
              <a:rPr lang="pl-PL" dirty="0" err="1" smtClean="0">
                <a:solidFill>
                  <a:schemeClr val="bg1"/>
                </a:solidFill>
              </a:rPr>
              <a:t>performances</a:t>
            </a:r>
            <a:r>
              <a:rPr lang="pl-PL" dirty="0" smtClean="0">
                <a:solidFill>
                  <a:schemeClr val="bg1"/>
                </a:solidFill>
              </a:rPr>
              <a:t>. </a:t>
            </a:r>
            <a:r>
              <a:rPr lang="pl-PL" dirty="0" err="1" smtClean="0">
                <a:solidFill>
                  <a:schemeClr val="bg1"/>
                </a:solidFill>
              </a:rPr>
              <a:t>czniów</a:t>
            </a:r>
            <a:r>
              <a:rPr lang="pl-PL" dirty="0" smtClean="0">
                <a:solidFill>
                  <a:schemeClr val="bg1"/>
                </a:solidFill>
              </a:rPr>
              <a:t>.</a:t>
            </a:r>
            <a:endParaRPr lang="pl-PL" dirty="0">
              <a:solidFill>
                <a:schemeClr val="bg1"/>
              </a:solidFill>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564" y="2929127"/>
            <a:ext cx="2787774" cy="3717032"/>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844" y="3353257"/>
            <a:ext cx="2328278" cy="1746209"/>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5065364"/>
            <a:ext cx="2267744" cy="1700808"/>
          </a:xfrm>
          <a:prstGeom prst="rect">
            <a:avLst/>
          </a:prstGeom>
        </p:spPr>
      </p:pic>
    </p:spTree>
    <p:extLst>
      <p:ext uri="{BB962C8B-B14F-4D97-AF65-F5344CB8AC3E}">
        <p14:creationId xmlns:p14="http://schemas.microsoft.com/office/powerpoint/2010/main" val="41649958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 name="Obraz 2" descr="thumb_IMG_1766_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586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89295"/>
            <a:ext cx="4139952" cy="3104964"/>
          </a:xfrm>
          <a:prstGeom prst="rect">
            <a:avLst/>
          </a:prstGeom>
        </p:spPr>
      </p:pic>
      <p:sp>
        <p:nvSpPr>
          <p:cNvPr id="2" name="Tytuł 1"/>
          <p:cNvSpPr>
            <a:spLocks noGrp="1"/>
          </p:cNvSpPr>
          <p:nvPr>
            <p:ph type="title"/>
          </p:nvPr>
        </p:nvSpPr>
        <p:spPr>
          <a:xfrm>
            <a:off x="457200" y="116632"/>
            <a:ext cx="8229600" cy="936104"/>
          </a:xfrm>
        </p:spPr>
        <p:txBody>
          <a:bodyPr>
            <a:normAutofit fontScale="90000"/>
          </a:bodyPr>
          <a:lstStyle/>
          <a:p>
            <a:pPr algn="ctr"/>
            <a:r>
              <a:rPr lang="pl-PL" dirty="0" smtClean="0">
                <a:solidFill>
                  <a:schemeClr val="bg1"/>
                </a:solidFill>
              </a:rPr>
              <a:t>1st </a:t>
            </a:r>
            <a:r>
              <a:rPr lang="pl-PL" dirty="0" err="1" smtClean="0">
                <a:solidFill>
                  <a:schemeClr val="bg1"/>
                </a:solidFill>
              </a:rPr>
              <a:t>grade</a:t>
            </a:r>
            <a:r>
              <a:rPr lang="pl-PL" dirty="0" smtClean="0">
                <a:solidFill>
                  <a:schemeClr val="bg1"/>
                </a:solidFill>
              </a:rPr>
              <a:t> </a:t>
            </a:r>
            <a:r>
              <a:rPr lang="pl-PL" dirty="0" err="1" smtClean="0">
                <a:solidFill>
                  <a:schemeClr val="bg1"/>
                </a:solidFill>
              </a:rPr>
              <a:t>learnt</a:t>
            </a:r>
            <a:r>
              <a:rPr lang="pl-PL" dirty="0" smtClean="0">
                <a:solidFill>
                  <a:schemeClr val="bg1"/>
                </a:solidFill>
              </a:rPr>
              <a:t> </a:t>
            </a:r>
            <a:r>
              <a:rPr lang="pl-PL" dirty="0" err="1" smtClean="0">
                <a:solidFill>
                  <a:schemeClr val="bg1"/>
                </a:solidFill>
              </a:rPr>
              <a:t>about</a:t>
            </a:r>
            <a:r>
              <a:rPr lang="pl-PL" dirty="0" smtClean="0">
                <a:solidFill>
                  <a:schemeClr val="bg1"/>
                </a:solidFill>
              </a:rPr>
              <a:t> </a:t>
            </a:r>
            <a:r>
              <a:rPr lang="pl-PL" dirty="0" err="1" smtClean="0">
                <a:solidFill>
                  <a:schemeClr val="bg1"/>
                </a:solidFill>
              </a:rPr>
              <a:t>different</a:t>
            </a:r>
            <a:r>
              <a:rPr lang="pl-PL" dirty="0">
                <a:solidFill>
                  <a:schemeClr val="bg1"/>
                </a:solidFill>
              </a:rPr>
              <a:t> </a:t>
            </a:r>
            <a:r>
              <a:rPr lang="pl-PL" dirty="0" smtClean="0">
                <a:solidFill>
                  <a:schemeClr val="bg1"/>
                </a:solidFill>
              </a:rPr>
              <a:t>EU </a:t>
            </a:r>
            <a:r>
              <a:rPr lang="pl-PL" dirty="0" err="1" smtClean="0">
                <a:solidFill>
                  <a:schemeClr val="bg1"/>
                </a:solidFill>
              </a:rPr>
              <a:t>monuments</a:t>
            </a:r>
            <a:r>
              <a:rPr lang="pl-PL" dirty="0" smtClean="0">
                <a:solidFill>
                  <a:schemeClr val="bg1"/>
                </a:solidFill>
              </a:rPr>
              <a:t>.</a:t>
            </a:r>
            <a:endParaRPr lang="pl-PL" dirty="0">
              <a:solidFill>
                <a:schemeClr val="bg1"/>
              </a:solidFill>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557" y="999325"/>
            <a:ext cx="4048422" cy="5397896"/>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32" y="3698273"/>
            <a:ext cx="3923928" cy="2942946"/>
          </a:xfrm>
          <a:prstGeom prst="rect">
            <a:avLst/>
          </a:prstGeom>
        </p:spPr>
      </p:pic>
    </p:spTree>
    <p:extLst>
      <p:ext uri="{BB962C8B-B14F-4D97-AF65-F5344CB8AC3E}">
        <p14:creationId xmlns:p14="http://schemas.microsoft.com/office/powerpoint/2010/main" val="24361582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274638"/>
            <a:ext cx="4536504" cy="6250706"/>
          </a:xfrm>
        </p:spPr>
        <p:txBody>
          <a:bodyPr>
            <a:normAutofit/>
          </a:bodyPr>
          <a:lstStyle/>
          <a:p>
            <a:r>
              <a:rPr lang="pl-PL" dirty="0" err="1" smtClean="0"/>
              <a:t>Participation</a:t>
            </a:r>
            <a:r>
              <a:rPr lang="pl-PL" dirty="0" smtClean="0"/>
              <a:t> of </a:t>
            </a:r>
            <a:r>
              <a:rPr lang="pl-PL" dirty="0" err="1" smtClean="0"/>
              <a:t>our</a:t>
            </a:r>
            <a:r>
              <a:rPr lang="pl-PL" dirty="0" smtClean="0"/>
              <a:t> </a:t>
            </a:r>
            <a:r>
              <a:rPr lang="pl-PL" dirty="0" err="1" smtClean="0"/>
              <a:t>students</a:t>
            </a:r>
            <a:r>
              <a:rPr lang="pl-PL" dirty="0" smtClean="0"/>
              <a:t> in 3rd </a:t>
            </a:r>
            <a:r>
              <a:rPr lang="pl-PL" dirty="0" err="1" smtClean="0"/>
              <a:t>District</a:t>
            </a:r>
            <a:r>
              <a:rPr lang="pl-PL" dirty="0" smtClean="0"/>
              <a:t> </a:t>
            </a:r>
            <a:r>
              <a:rPr lang="pl-PL" dirty="0" err="1" smtClean="0"/>
              <a:t>Cultural</a:t>
            </a:r>
            <a:r>
              <a:rPr lang="pl-PL" dirty="0" smtClean="0"/>
              <a:t> </a:t>
            </a:r>
            <a:r>
              <a:rPr lang="pl-PL" dirty="0" err="1" smtClean="0"/>
              <a:t>Competition</a:t>
            </a:r>
            <a:r>
              <a:rPr lang="pl-PL" dirty="0" smtClean="0"/>
              <a:t> </a:t>
            </a:r>
            <a:r>
              <a:rPr lang="pl-PL" dirty="0" err="1" smtClean="0"/>
              <a:t>about</a:t>
            </a:r>
            <a:r>
              <a:rPr lang="pl-PL" dirty="0" smtClean="0"/>
              <a:t> </a:t>
            </a:r>
            <a:br>
              <a:rPr lang="pl-PL" dirty="0" smtClean="0"/>
            </a:br>
            <a:r>
              <a:rPr lang="pl-PL" dirty="0" smtClean="0"/>
              <a:t>EU </a:t>
            </a:r>
            <a:r>
              <a:rPr lang="pl-PL" dirty="0" err="1" smtClean="0"/>
              <a:t>countries</a:t>
            </a:r>
            <a:r>
              <a:rPr lang="pl-PL" dirty="0" smtClean="0"/>
              <a:t> </a:t>
            </a:r>
            <a:r>
              <a:rPr lang="pl-PL" dirty="0" err="1" smtClean="0"/>
              <a:t>organised</a:t>
            </a:r>
            <a:r>
              <a:rPr lang="pl-PL" dirty="0" smtClean="0"/>
              <a:t> by </a:t>
            </a:r>
            <a:r>
              <a:rPr lang="pl-PL" dirty="0" err="1" smtClean="0"/>
              <a:t>after-school</a:t>
            </a:r>
            <a:r>
              <a:rPr lang="pl-PL" dirty="0" smtClean="0"/>
              <a:t> </a:t>
            </a:r>
            <a:r>
              <a:rPr lang="pl-PL" dirty="0" err="1" smtClean="0"/>
              <a:t>activity</a:t>
            </a:r>
            <a:r>
              <a:rPr lang="pl-PL" dirty="0" smtClean="0"/>
              <a:t> </a:t>
            </a:r>
            <a:r>
              <a:rPr lang="pl-PL" dirty="0" err="1" smtClean="0"/>
              <a:t>centre</a:t>
            </a:r>
            <a:r>
              <a:rPr lang="pl-PL" dirty="0" smtClean="0"/>
              <a:t> in Mikołów.</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4" y="692696"/>
            <a:ext cx="4225081" cy="5633441"/>
          </a:xfrm>
        </p:spPr>
      </p:pic>
    </p:spTree>
    <p:extLst>
      <p:ext uri="{BB962C8B-B14F-4D97-AF65-F5344CB8AC3E}">
        <p14:creationId xmlns:p14="http://schemas.microsoft.com/office/powerpoint/2010/main" val="14753952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2780928"/>
            <a:ext cx="8229600" cy="1143000"/>
          </a:xfrm>
        </p:spPr>
        <p:txBody>
          <a:bodyPr>
            <a:noAutofit/>
          </a:bodyPr>
          <a:lstStyle/>
          <a:p>
            <a:r>
              <a:rPr lang="pl-PL" dirty="0" smtClean="0"/>
              <a:t>A </a:t>
            </a:r>
            <a:r>
              <a:rPr lang="pl-PL" dirty="0" err="1" smtClean="0"/>
              <a:t>competition</a:t>
            </a:r>
            <a:r>
              <a:rPr lang="pl-PL" dirty="0" smtClean="0"/>
              <a:t> – </a:t>
            </a:r>
            <a:r>
              <a:rPr lang="pl-PL" dirty="0" err="1" smtClean="0"/>
              <a:t>guess</a:t>
            </a:r>
            <a:r>
              <a:rPr lang="pl-PL" dirty="0" smtClean="0"/>
              <a:t> </a:t>
            </a:r>
            <a:r>
              <a:rPr lang="pl-PL" dirty="0" err="1" smtClean="0"/>
              <a:t>which</a:t>
            </a:r>
            <a:r>
              <a:rPr lang="pl-PL" dirty="0" smtClean="0"/>
              <a:t> EU country </a:t>
            </a:r>
            <a:r>
              <a:rPr lang="pl-PL" dirty="0" err="1" smtClean="0"/>
              <a:t>this</a:t>
            </a:r>
            <a:r>
              <a:rPr lang="pl-PL" dirty="0" smtClean="0"/>
              <a:t> </a:t>
            </a:r>
            <a:r>
              <a:rPr lang="pl-PL" dirty="0" err="1" smtClean="0"/>
              <a:t>picture</a:t>
            </a:r>
            <a:r>
              <a:rPr lang="pl-PL" dirty="0" smtClean="0"/>
              <a:t> </a:t>
            </a:r>
            <a:r>
              <a:rPr lang="pl-PL" dirty="0" err="1" smtClean="0"/>
              <a:t>is</a:t>
            </a:r>
            <a:r>
              <a:rPr lang="pl-PL" dirty="0" smtClean="0"/>
              <a:t> </a:t>
            </a:r>
            <a:r>
              <a:rPr lang="pl-PL" dirty="0" err="1" smtClean="0"/>
              <a:t>connected</a:t>
            </a:r>
            <a:r>
              <a:rPr lang="pl-PL" dirty="0" smtClean="0"/>
              <a:t> with</a:t>
            </a:r>
            <a:r>
              <a:rPr lang="is-IS" dirty="0" smtClean="0"/>
              <a:t>….</a:t>
            </a:r>
            <a:endParaRPr lang="pl-PL" dirty="0"/>
          </a:p>
        </p:txBody>
      </p:sp>
    </p:spTree>
    <p:extLst>
      <p:ext uri="{BB962C8B-B14F-4D97-AF65-F5344CB8AC3E}">
        <p14:creationId xmlns:p14="http://schemas.microsoft.com/office/powerpoint/2010/main" val="578217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Obraz 3" descr="thumb_IMG_1792_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9" y="116632"/>
            <a:ext cx="9144000" cy="8370168"/>
          </a:xfrm>
          <a:prstGeom prst="rect">
            <a:avLst/>
          </a:prstGeom>
        </p:spPr>
      </p:pic>
    </p:spTree>
    <p:extLst>
      <p:ext uri="{BB962C8B-B14F-4D97-AF65-F5344CB8AC3E}">
        <p14:creationId xmlns:p14="http://schemas.microsoft.com/office/powerpoint/2010/main" val="174029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t>4th </a:t>
            </a:r>
            <a:r>
              <a:rPr lang="pl-PL" dirty="0" err="1" smtClean="0"/>
              <a:t>grade</a:t>
            </a:r>
            <a:r>
              <a:rPr lang="pl-PL" dirty="0" smtClean="0"/>
              <a:t> </a:t>
            </a:r>
            <a:r>
              <a:rPr lang="pl-PL" dirty="0" err="1" smtClean="0"/>
              <a:t>worked</a:t>
            </a:r>
            <a:r>
              <a:rPr lang="pl-PL" dirty="0" smtClean="0"/>
              <a:t> on the </a:t>
            </a:r>
            <a:r>
              <a:rPr lang="pl-PL" dirty="0" err="1" smtClean="0"/>
              <a:t>monuments</a:t>
            </a:r>
            <a:r>
              <a:rPr lang="pl-PL" dirty="0" smtClean="0"/>
              <a:t> of </a:t>
            </a:r>
            <a:r>
              <a:rPr lang="pl-PL" dirty="0" err="1" smtClean="0"/>
              <a:t>Spain</a:t>
            </a:r>
            <a:r>
              <a:rPr lang="pl-PL" dirty="0" smtClean="0"/>
              <a:t> and Poland.</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211110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COLLABORATIVE WORK – PUPILS FROM 4TH GRADE</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404156"/>
            <a:ext cx="6732240" cy="5049180"/>
          </a:xfrm>
          <a:prstGeom prst="rect">
            <a:avLst/>
          </a:prstGeom>
        </p:spPr>
      </p:pic>
    </p:spTree>
    <p:extLst>
      <p:ext uri="{BB962C8B-B14F-4D97-AF65-F5344CB8AC3E}">
        <p14:creationId xmlns:p14="http://schemas.microsoft.com/office/powerpoint/2010/main" val="22932300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READY POSTERS…</a:t>
            </a:r>
            <a:endParaRPr lang="pl-PL" dirty="0"/>
          </a:p>
        </p:txBody>
      </p:sp>
      <p:sp>
        <p:nvSpPr>
          <p:cNvPr id="3" name="Symbol zastępczy zawartości 2"/>
          <p:cNvSpPr>
            <a:spLocks noGrp="1"/>
          </p:cNvSpPr>
          <p:nvPr>
            <p:ph sz="half" idx="1"/>
          </p:nvPr>
        </p:nvSpPr>
        <p:spPr/>
        <p:txBody>
          <a:bodyPr/>
          <a:lstStyle/>
          <a:p>
            <a:r>
              <a:rPr lang="pl-PL" dirty="0" smtClean="0"/>
              <a:t>SPAIN</a:t>
            </a:r>
            <a:endParaRPr lang="pl-PL" dirty="0"/>
          </a:p>
        </p:txBody>
      </p:sp>
      <p:sp>
        <p:nvSpPr>
          <p:cNvPr id="4" name="Symbol zastępczy zawartości 3"/>
          <p:cNvSpPr>
            <a:spLocks noGrp="1"/>
          </p:cNvSpPr>
          <p:nvPr>
            <p:ph sz="half" idx="2"/>
          </p:nvPr>
        </p:nvSpPr>
        <p:spPr/>
        <p:txBody>
          <a:bodyPr/>
          <a:lstStyle/>
          <a:p>
            <a:r>
              <a:rPr lang="pl-PL" dirty="0" smtClean="0"/>
              <a:t>POLAND</a:t>
            </a:r>
            <a:endParaRPr lang="pl-PL" dirty="0"/>
          </a:p>
        </p:txBody>
      </p:sp>
      <p:pic>
        <p:nvPicPr>
          <p:cNvPr id="7" name="Obraz 6"/>
          <p:cNvPicPr>
            <a:picLocks noChangeAspect="1"/>
          </p:cNvPicPr>
          <p:nvPr/>
        </p:nvPicPr>
        <p:blipFill rotWithShape="1">
          <a:blip r:embed="rId2" cstate="print">
            <a:extLst>
              <a:ext uri="{28A0092B-C50C-407E-A947-70E740481C1C}">
                <a14:useLocalDpi xmlns:a14="http://schemas.microsoft.com/office/drawing/2010/main" val="0"/>
              </a:ext>
            </a:extLst>
          </a:blip>
          <a:srcRect l="6440" t="4466" r="14458" b="-4466"/>
          <a:stretch/>
        </p:blipFill>
        <p:spPr>
          <a:xfrm>
            <a:off x="323528" y="2369305"/>
            <a:ext cx="3768437" cy="4032448"/>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369306"/>
            <a:ext cx="4283968" cy="3795998"/>
          </a:xfrm>
          <a:prstGeom prst="rect">
            <a:avLst/>
          </a:prstGeom>
        </p:spPr>
      </p:pic>
    </p:spTree>
    <p:extLst>
      <p:ext uri="{BB962C8B-B14F-4D97-AF65-F5344CB8AC3E}">
        <p14:creationId xmlns:p14="http://schemas.microsoft.com/office/powerpoint/2010/main" val="33961115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5TH GRADE WORKED ON TURKEY AND ROMANIA. </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701730"/>
            <a:ext cx="3528392" cy="4704523"/>
          </a:xfr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00808"/>
            <a:ext cx="3489852" cy="4653136"/>
          </a:xfrm>
          <a:prstGeom prst="rect">
            <a:avLst/>
          </a:prstGeom>
        </p:spPr>
      </p:pic>
    </p:spTree>
    <p:extLst>
      <p:ext uri="{BB962C8B-B14F-4D97-AF65-F5344CB8AC3E}">
        <p14:creationId xmlns:p14="http://schemas.microsoft.com/office/powerpoint/2010/main" val="32542628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404664"/>
            <a:ext cx="7908371" cy="5931278"/>
          </a:xfrm>
          <a:prstGeom prst="rect">
            <a:avLst/>
          </a:prstGeom>
        </p:spPr>
      </p:pic>
    </p:spTree>
    <p:extLst>
      <p:ext uri="{BB962C8B-B14F-4D97-AF65-F5344CB8AC3E}">
        <p14:creationId xmlns:p14="http://schemas.microsoft.com/office/powerpoint/2010/main" val="493350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31273"/>
            <a:ext cx="4572508" cy="6096677"/>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973023"/>
            <a:ext cx="3759882" cy="5013176"/>
          </a:xfrm>
          <a:prstGeom prst="rect">
            <a:avLst/>
          </a:prstGeom>
        </p:spPr>
      </p:pic>
    </p:spTree>
    <p:extLst>
      <p:ext uri="{BB962C8B-B14F-4D97-AF65-F5344CB8AC3E}">
        <p14:creationId xmlns:p14="http://schemas.microsoft.com/office/powerpoint/2010/main" val="9066884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rzecha">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Średni">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rzech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985</TotalTime>
  <Words>359</Words>
  <Application>Microsoft Macintosh PowerPoint</Application>
  <PresentationFormat>Pokaz na ekranie (4:3)</PresentationFormat>
  <Paragraphs>44</Paragraphs>
  <Slides>34</Slides>
  <Notes>0</Notes>
  <HiddenSlides>0</HiddenSlides>
  <MMClips>0</MMClips>
  <ScaleCrop>false</ScaleCrop>
  <HeadingPairs>
    <vt:vector size="4" baseType="variant">
      <vt:variant>
        <vt:lpstr>Motyw</vt:lpstr>
      </vt:variant>
      <vt:variant>
        <vt:i4>1</vt:i4>
      </vt:variant>
      <vt:variant>
        <vt:lpstr>Tytuły slajdów</vt:lpstr>
      </vt:variant>
      <vt:variant>
        <vt:i4>34</vt:i4>
      </vt:variant>
    </vt:vector>
  </HeadingPairs>
  <TitlesOfParts>
    <vt:vector size="35" baseType="lpstr">
      <vt:lpstr>Strzecha</vt:lpstr>
      <vt:lpstr>The most significant monuments  and sculptures of each country       </vt:lpstr>
      <vt:lpstr>Activities in our school regarding</vt:lpstr>
      <vt:lpstr>During th celebrations of the day of patron on 20th April 2017, our students made posters with the monuments of all the  countries participating in our project as well as postcards with the mouments of our town, which became an element of decoration during our pupils’ performances. czniów.</vt:lpstr>
      <vt:lpstr>4th grade worked on the monuments of Spain and Poland.</vt:lpstr>
      <vt:lpstr>COLLABORATIVE WORK – PUPILS FROM 4TH GRADE</vt:lpstr>
      <vt:lpstr>READY POSTERS…</vt:lpstr>
      <vt:lpstr>5TH GRADE WORKED ON TURKEY AND ROMANIA. </vt:lpstr>
      <vt:lpstr>Prezentacja programu PowerPoint</vt:lpstr>
      <vt:lpstr>Prezentacja programu PowerPoint</vt:lpstr>
      <vt:lpstr>6TH GRADE WORKED ON GREECE AND BULGARIA</vt:lpstr>
      <vt:lpstr>1ST, 2ND AND 3RD GRADES LEARNT ABOUT THE ARCHITCTURE OF ANTONI GAUDI. </vt:lpstr>
      <vt:lpstr>In art classes…</vt:lpstr>
      <vt:lpstr>Prezentacja programu PowerPoint</vt:lpstr>
      <vt:lpstr>ERASMUS CORNER – students’ works</vt:lpstr>
      <vt:lpstr>Prezentacja programu PowerPoint</vt:lpstr>
      <vt:lpstr>Prezentacja programu PowerPoint</vt:lpstr>
      <vt:lpstr>5TH GRADE AND THEIR WORKS:  bas-reliefs called ‘Weird birds’</vt:lpstr>
      <vt:lpstr>Prezentacja programu PowerPoint</vt:lpstr>
      <vt:lpstr>Making of the ‘Guardian Angel’ – a sculpture in plaster</vt:lpstr>
      <vt:lpstr>Prezentacja programu PowerPoint</vt:lpstr>
      <vt:lpstr>Prezentacja programu PowerPoint</vt:lpstr>
      <vt:lpstr>Greek vases – black- and red-figure techniques, students’ works</vt:lpstr>
      <vt:lpstr>Scuptural workshops during the artistic after-school club.  Students learnt about a great Polish sculptor – Małgorzata Abakanowicz.  Inspired by her they made their own small sculptures.</vt:lpstr>
      <vt:lpstr>In the after-school care roomstudents learnt about Polish monuments.</vt:lpstr>
      <vt:lpstr>Descriptions of monuments prepared during Egnlish classes.</vt:lpstr>
      <vt:lpstr>Prezentacja programu PowerPoint</vt:lpstr>
      <vt:lpstr>Celebration of Europe Day 2017</vt:lpstr>
      <vt:lpstr> Making flags of our partner countries, videoconference, singing the ‘Ode to Joy’.</vt:lpstr>
      <vt:lpstr>Prezentacja programu PowerPoint</vt:lpstr>
      <vt:lpstr>Prezentacja programu PowerPoint</vt:lpstr>
      <vt:lpstr>1st grade learnt about different EU monuments.</vt:lpstr>
      <vt:lpstr>Participation of our students in 3rd District Cultural Competition about  EU countries organised by after-school activity centre in Mikołów.</vt:lpstr>
      <vt:lpstr>A competition – guess which EU country this picture is connected with….</vt:lpstr>
      <vt:lpstr>Prezentacja programu PowerPoint</vt:lpstr>
    </vt:vector>
  </TitlesOfParts>
  <Company>Sil-art Rycho444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EMIGRANCI IMIGRANCI UCHODŹCY   Project 2:  Immigrants, migrants and refugees</dc:title>
  <dc:creator>Kowalski Ryszard</dc:creator>
  <cp:lastModifiedBy>Agnieszka</cp:lastModifiedBy>
  <cp:revision>121</cp:revision>
  <cp:lastPrinted>2017-03-09T22:34:23Z</cp:lastPrinted>
  <dcterms:created xsi:type="dcterms:W3CDTF">2017-02-23T18:26:44Z</dcterms:created>
  <dcterms:modified xsi:type="dcterms:W3CDTF">2017-05-19T21:28:06Z</dcterms:modified>
</cp:coreProperties>
</file>