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4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1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45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16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25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0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33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3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11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32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85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8F6F1-B7CF-4468-A19C-474BD78C2E3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A378E-AD38-4919-823B-37268791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51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82475" cy="686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5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9619" cy="685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6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94"/>
            <a:ext cx="12192000" cy="688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2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7"/>
            <a:ext cx="12192000" cy="685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2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02"/>
            <a:ext cx="12192000" cy="687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83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Boris</dc:creator>
  <cp:lastModifiedBy>Boris</cp:lastModifiedBy>
  <cp:revision>1</cp:revision>
  <dcterms:created xsi:type="dcterms:W3CDTF">2019-10-15T15:51:07Z</dcterms:created>
  <dcterms:modified xsi:type="dcterms:W3CDTF">2019-10-15T15:51:15Z</dcterms:modified>
</cp:coreProperties>
</file>