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6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2019-05-25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WASTE SEGREGATION</a:t>
            </a:r>
            <a:br>
              <a:rPr lang="pl-PL" dirty="0" smtClean="0"/>
            </a:br>
            <a:r>
              <a:rPr lang="pl-PL" dirty="0" smtClean="0"/>
              <a:t>IN </a:t>
            </a:r>
            <a:r>
              <a:rPr lang="pl-PL" dirty="0" smtClean="0"/>
              <a:t>POLAND </a:t>
            </a:r>
            <a:br>
              <a:rPr lang="pl-PL" dirty="0" smtClean="0"/>
            </a:br>
            <a:r>
              <a:rPr lang="pl-PL" dirty="0" smtClean="0"/>
              <a:t>AND KROTOSZYN AREA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87824" y="3212976"/>
            <a:ext cx="5400272" cy="1768160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by Ola </a:t>
            </a:r>
            <a:r>
              <a:rPr lang="pl-PL" dirty="0" smtClean="0"/>
              <a:t>Król, </a:t>
            </a:r>
            <a:endParaRPr lang="pl-PL" dirty="0" smtClean="0"/>
          </a:p>
          <a:p>
            <a:r>
              <a:rPr lang="pl-PL" dirty="0" err="1" smtClean="0"/>
              <a:t>Gabi</a:t>
            </a:r>
            <a:r>
              <a:rPr lang="pl-PL" dirty="0" smtClean="0"/>
              <a:t> </a:t>
            </a:r>
            <a:r>
              <a:rPr lang="pl-PL" dirty="0" smtClean="0"/>
              <a:t>Grzempowska </a:t>
            </a:r>
            <a:endParaRPr lang="pl-PL" dirty="0" smtClean="0"/>
          </a:p>
          <a:p>
            <a:r>
              <a:rPr lang="pl-PL" dirty="0" smtClean="0"/>
              <a:t>and </a:t>
            </a:r>
            <a:r>
              <a:rPr lang="pl-PL" dirty="0" smtClean="0"/>
              <a:t>Klaudia </a:t>
            </a:r>
            <a:r>
              <a:rPr lang="pl-PL" dirty="0" err="1" smtClean="0"/>
              <a:t>Horak</a:t>
            </a:r>
            <a:endParaRPr lang="pl-PL" dirty="0" smtClean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295232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52728" cy="864096"/>
          </a:xfrm>
        </p:spPr>
        <p:txBody>
          <a:bodyPr/>
          <a:lstStyle/>
          <a:p>
            <a:r>
              <a:rPr lang="pl-PL" sz="3600" dirty="0" smtClean="0"/>
              <a:t>WASTE COLLECTION SITE (PSZOK)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11560" y="980728"/>
            <a:ext cx="5256584" cy="5400600"/>
          </a:xfrm>
        </p:spPr>
        <p:txBody>
          <a:bodyPr>
            <a:normAutofit fontScale="25000" lnSpcReduction="20000"/>
          </a:bodyPr>
          <a:lstStyle/>
          <a:p>
            <a:endParaRPr lang="pl-PL" sz="3300" dirty="0" smtClean="0">
              <a:latin typeface="+mj-lt"/>
            </a:endParaRPr>
          </a:p>
          <a:p>
            <a:r>
              <a:rPr lang="pl-PL" sz="8000" dirty="0" smtClean="0">
                <a:latin typeface="+mj-lt"/>
              </a:rPr>
              <a:t>PSZOK </a:t>
            </a:r>
            <a:r>
              <a:rPr lang="pl-PL" sz="8000" dirty="0" err="1" smtClean="0">
                <a:latin typeface="+mj-lt"/>
              </a:rPr>
              <a:t>is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simply</a:t>
            </a:r>
            <a:r>
              <a:rPr lang="pl-PL" sz="8000" dirty="0" smtClean="0">
                <a:latin typeface="+mj-lt"/>
              </a:rPr>
              <a:t> a </a:t>
            </a:r>
            <a:r>
              <a:rPr lang="pl-PL" sz="8000" dirty="0" err="1" smtClean="0">
                <a:latin typeface="+mj-lt"/>
              </a:rPr>
              <a:t>collection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site</a:t>
            </a:r>
            <a:r>
              <a:rPr lang="pl-PL" sz="8000" dirty="0" smtClean="0">
                <a:latin typeface="+mj-lt"/>
              </a:rPr>
              <a:t> for </a:t>
            </a:r>
            <a:r>
              <a:rPr lang="pl-PL" sz="8000" dirty="0" err="1" smtClean="0">
                <a:latin typeface="+mj-lt"/>
              </a:rPr>
              <a:t>sorted</a:t>
            </a:r>
            <a:r>
              <a:rPr lang="pl-PL" sz="8000" dirty="0" smtClean="0">
                <a:latin typeface="+mj-lt"/>
              </a:rPr>
              <a:t> waste.</a:t>
            </a:r>
          </a:p>
          <a:p>
            <a:endParaRPr lang="pl-PL" sz="8000" dirty="0" smtClean="0">
              <a:latin typeface="+mj-lt"/>
            </a:endParaRPr>
          </a:p>
          <a:p>
            <a:r>
              <a:rPr lang="pl-PL" sz="8000" dirty="0" err="1" smtClean="0">
                <a:latin typeface="+mj-lt"/>
              </a:rPr>
              <a:t>Here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everyone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can</a:t>
            </a:r>
            <a:r>
              <a:rPr lang="pl-PL" sz="8000" dirty="0" smtClean="0">
                <a:latin typeface="+mj-lt"/>
              </a:rPr>
              <a:t>  </a:t>
            </a:r>
            <a:r>
              <a:rPr lang="pl-PL" sz="8000" dirty="0" err="1" smtClean="0">
                <a:latin typeface="+mj-lt"/>
              </a:rPr>
              <a:t>bring</a:t>
            </a:r>
            <a:r>
              <a:rPr lang="pl-PL" sz="8000" dirty="0" smtClean="0">
                <a:latin typeface="+mj-lt"/>
              </a:rPr>
              <a:t> and </a:t>
            </a:r>
            <a:r>
              <a:rPr lang="pl-PL" sz="8000" dirty="0" err="1" smtClean="0">
                <a:latin typeface="+mj-lt"/>
              </a:rPr>
              <a:t>leave</a:t>
            </a:r>
            <a:r>
              <a:rPr lang="pl-PL" sz="8000" dirty="0" smtClean="0">
                <a:latin typeface="+mj-lt"/>
              </a:rPr>
              <a:t>  </a:t>
            </a:r>
            <a:r>
              <a:rPr lang="pl-PL" sz="8000" dirty="0" err="1" smtClean="0">
                <a:latin typeface="+mj-lt"/>
              </a:rPr>
              <a:t>free</a:t>
            </a:r>
            <a:r>
              <a:rPr lang="pl-PL" sz="8000" dirty="0" smtClean="0">
                <a:latin typeface="+mj-lt"/>
              </a:rPr>
              <a:t> of charge </a:t>
            </a:r>
            <a:r>
              <a:rPr lang="pl-PL" sz="8000" dirty="0" err="1" smtClean="0">
                <a:latin typeface="+mj-lt"/>
              </a:rPr>
              <a:t>their</a:t>
            </a:r>
            <a:r>
              <a:rPr lang="pl-PL" sz="8000" dirty="0" smtClean="0">
                <a:latin typeface="+mj-lt"/>
              </a:rPr>
              <a:t> waste </a:t>
            </a:r>
            <a:r>
              <a:rPr lang="pl-PL" sz="8000" dirty="0" err="1" smtClean="0">
                <a:latin typeface="+mj-lt"/>
              </a:rPr>
              <a:t>sorted</a:t>
            </a:r>
            <a:r>
              <a:rPr lang="pl-PL" sz="8000" dirty="0" smtClean="0">
                <a:latin typeface="+mj-lt"/>
              </a:rPr>
              <a:t>  by </a:t>
            </a:r>
            <a:r>
              <a:rPr lang="pl-PL" sz="8000" dirty="0" err="1" smtClean="0">
                <a:latin typeface="+mj-lt"/>
              </a:rPr>
              <a:t>type</a:t>
            </a:r>
            <a:r>
              <a:rPr lang="pl-PL" sz="8000" dirty="0" smtClean="0">
                <a:latin typeface="+mj-lt"/>
              </a:rPr>
              <a:t>. </a:t>
            </a:r>
          </a:p>
          <a:p>
            <a:endParaRPr lang="pl-PL" sz="8000" dirty="0" smtClean="0">
              <a:latin typeface="+mj-lt"/>
            </a:endParaRPr>
          </a:p>
          <a:p>
            <a:r>
              <a:rPr lang="pl-PL" sz="9600" dirty="0" err="1" smtClean="0">
                <a:latin typeface="+mj-lt"/>
              </a:rPr>
              <a:t>They</a:t>
            </a:r>
            <a:r>
              <a:rPr lang="pl-PL" sz="9600" dirty="0" smtClean="0">
                <a:latin typeface="+mj-lt"/>
              </a:rPr>
              <a:t> </a:t>
            </a:r>
            <a:r>
              <a:rPr lang="pl-PL" sz="9600" dirty="0" err="1" smtClean="0">
                <a:latin typeface="+mj-lt"/>
              </a:rPr>
              <a:t>also</a:t>
            </a:r>
            <a:r>
              <a:rPr lang="pl-PL" sz="9600" dirty="0" smtClean="0">
                <a:latin typeface="+mj-lt"/>
              </a:rPr>
              <a:t> </a:t>
            </a:r>
            <a:r>
              <a:rPr lang="pl-PL" sz="9600" dirty="0" err="1" smtClean="0">
                <a:latin typeface="+mj-lt"/>
              </a:rPr>
              <a:t>accept</a:t>
            </a:r>
            <a:r>
              <a:rPr lang="pl-PL" sz="9600" dirty="0" smtClean="0">
                <a:latin typeface="+mj-lt"/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pl-PL" sz="9600" dirty="0" err="1" smtClean="0">
                <a:latin typeface="+mj-lt"/>
              </a:rPr>
              <a:t>bulk</a:t>
            </a:r>
            <a:r>
              <a:rPr lang="pl-PL" sz="9600" dirty="0" smtClean="0">
                <a:latin typeface="+mj-lt"/>
              </a:rPr>
              <a:t> </a:t>
            </a:r>
            <a:r>
              <a:rPr lang="pl-PL" sz="9600" dirty="0" err="1" smtClean="0">
                <a:latin typeface="+mj-lt"/>
              </a:rPr>
              <a:t>items</a:t>
            </a:r>
            <a:r>
              <a:rPr lang="pl-PL" sz="9600" dirty="0" smtClean="0">
                <a:latin typeface="+mj-lt"/>
              </a:rPr>
              <a:t>  </a:t>
            </a:r>
            <a:r>
              <a:rPr lang="pl-PL" sz="9600" dirty="0" err="1" smtClean="0">
                <a:latin typeface="+mj-lt"/>
              </a:rPr>
              <a:t>like</a:t>
            </a:r>
            <a:r>
              <a:rPr lang="pl-PL" sz="9600" dirty="0" smtClean="0">
                <a:latin typeface="+mj-lt"/>
              </a:rPr>
              <a:t> </a:t>
            </a:r>
            <a:r>
              <a:rPr lang="pl-PL" sz="9600" dirty="0" err="1" smtClean="0">
                <a:latin typeface="+mj-lt"/>
              </a:rPr>
              <a:t>furniture</a:t>
            </a:r>
            <a:r>
              <a:rPr lang="pl-PL" sz="9600" dirty="0" smtClean="0">
                <a:latin typeface="+mj-lt"/>
              </a:rPr>
              <a:t>, </a:t>
            </a:r>
            <a:r>
              <a:rPr lang="pl-PL" sz="9600" dirty="0" err="1" smtClean="0">
                <a:latin typeface="+mj-lt"/>
              </a:rPr>
              <a:t>household</a:t>
            </a:r>
            <a:r>
              <a:rPr lang="pl-PL" sz="9600" dirty="0" smtClean="0">
                <a:latin typeface="+mj-lt"/>
              </a:rPr>
              <a:t> </a:t>
            </a:r>
            <a:r>
              <a:rPr lang="pl-PL" sz="9600" dirty="0" err="1" smtClean="0">
                <a:latin typeface="+mj-lt"/>
              </a:rPr>
              <a:t>appliances</a:t>
            </a:r>
            <a:r>
              <a:rPr lang="pl-PL" sz="9600" dirty="0" smtClean="0"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9600" dirty="0" err="1" smtClean="0">
                <a:latin typeface="+mj-lt"/>
              </a:rPr>
              <a:t>dangerous</a:t>
            </a:r>
            <a:r>
              <a:rPr lang="pl-PL" sz="9600" dirty="0" smtClean="0">
                <a:latin typeface="+mj-lt"/>
              </a:rPr>
              <a:t> waste </a:t>
            </a:r>
            <a:r>
              <a:rPr lang="pl-PL" sz="9600" dirty="0" err="1" smtClean="0">
                <a:latin typeface="+mj-lt"/>
              </a:rPr>
              <a:t>like</a:t>
            </a:r>
            <a:r>
              <a:rPr lang="pl-PL" sz="9600" dirty="0" smtClean="0">
                <a:latin typeface="+mj-lt"/>
              </a:rPr>
              <a:t> electronic waste, chemicals, </a:t>
            </a:r>
            <a:r>
              <a:rPr lang="pl-PL" sz="9600" dirty="0" err="1" smtClean="0">
                <a:latin typeface="+mj-lt"/>
              </a:rPr>
              <a:t>medicines</a:t>
            </a:r>
            <a:r>
              <a:rPr lang="pl-PL" sz="9600" dirty="0" smtClean="0">
                <a:latin typeface="+mj-lt"/>
              </a:rPr>
              <a:t> </a:t>
            </a:r>
            <a:r>
              <a:rPr lang="pl-PL" sz="9600" dirty="0" err="1" smtClean="0">
                <a:latin typeface="+mj-lt"/>
              </a:rPr>
              <a:t>or</a:t>
            </a:r>
            <a:r>
              <a:rPr lang="pl-PL" sz="9600" dirty="0" smtClean="0">
                <a:latin typeface="+mj-lt"/>
              </a:rPr>
              <a:t> </a:t>
            </a:r>
            <a:r>
              <a:rPr lang="pl-PL" sz="9600" dirty="0" err="1" smtClean="0">
                <a:latin typeface="+mj-lt"/>
              </a:rPr>
              <a:t>batteries</a:t>
            </a:r>
            <a:endParaRPr lang="pl-PL" sz="9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sz="9600" dirty="0" err="1" smtClean="0">
                <a:latin typeface="+mj-lt"/>
              </a:rPr>
              <a:t>tyres</a:t>
            </a:r>
            <a:r>
              <a:rPr lang="pl-PL" sz="9600" dirty="0" smtClean="0">
                <a:latin typeface="+mj-lt"/>
              </a:rPr>
              <a:t> and construction waste </a:t>
            </a:r>
            <a:r>
              <a:rPr lang="pl-PL" sz="9600" dirty="0" err="1" smtClean="0">
                <a:latin typeface="+mj-lt"/>
              </a:rPr>
              <a:t>in</a:t>
            </a:r>
            <a:r>
              <a:rPr lang="pl-PL" sz="9600" dirty="0" smtClean="0">
                <a:latin typeface="+mj-lt"/>
              </a:rPr>
              <a:t> limited </a:t>
            </a:r>
            <a:r>
              <a:rPr lang="pl-PL" sz="9600" dirty="0" err="1" smtClean="0">
                <a:latin typeface="+mj-lt"/>
              </a:rPr>
              <a:t>amounts</a:t>
            </a:r>
            <a:r>
              <a:rPr lang="pl-PL" sz="9600" dirty="0" smtClean="0">
                <a:latin typeface="+mj-lt"/>
              </a:rPr>
              <a:t>.</a:t>
            </a:r>
          </a:p>
          <a:p>
            <a:endParaRPr lang="pl-PL" sz="9600" dirty="0" smtClean="0">
              <a:latin typeface="+mj-lt"/>
            </a:endParaRPr>
          </a:p>
          <a:p>
            <a:r>
              <a:rPr lang="pl-PL" sz="8000" dirty="0" err="1" smtClean="0">
                <a:latin typeface="+mj-lt"/>
              </a:rPr>
              <a:t>Sadly</a:t>
            </a:r>
            <a:r>
              <a:rPr lang="pl-PL" sz="8000" dirty="0" smtClean="0">
                <a:latin typeface="+mj-lt"/>
              </a:rPr>
              <a:t>, </a:t>
            </a:r>
            <a:r>
              <a:rPr lang="pl-PL" sz="8000" dirty="0" err="1" smtClean="0">
                <a:latin typeface="+mj-lt"/>
              </a:rPr>
              <a:t>it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suffered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from</a:t>
            </a:r>
            <a:r>
              <a:rPr lang="pl-PL" sz="8000" dirty="0" smtClean="0">
                <a:latin typeface="+mj-lt"/>
              </a:rPr>
              <a:t> a major </a:t>
            </a:r>
            <a:r>
              <a:rPr lang="pl-PL" sz="8000" dirty="0" err="1" smtClean="0">
                <a:latin typeface="+mj-lt"/>
              </a:rPr>
              <a:t>fire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last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year</a:t>
            </a:r>
            <a:r>
              <a:rPr lang="pl-PL" sz="8000" dirty="0" smtClean="0">
                <a:latin typeface="+mj-lt"/>
              </a:rPr>
              <a:t>.</a:t>
            </a:r>
          </a:p>
          <a:p>
            <a:endParaRPr lang="pl-PL" sz="8000" dirty="0" smtClean="0">
              <a:latin typeface="+mj-lt"/>
            </a:endParaRPr>
          </a:p>
          <a:p>
            <a:r>
              <a:rPr lang="pl-PL" sz="8000" dirty="0" smtClean="0">
                <a:latin typeface="+mj-lt"/>
              </a:rPr>
              <a:t>In reality </a:t>
            </a:r>
            <a:r>
              <a:rPr lang="pl-PL" sz="8000" dirty="0" err="1" smtClean="0">
                <a:latin typeface="+mj-lt"/>
              </a:rPr>
              <a:t>it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is</a:t>
            </a:r>
            <a:r>
              <a:rPr lang="pl-PL" sz="8000" dirty="0" smtClean="0">
                <a:latin typeface="+mj-lt"/>
              </a:rPr>
              <a:t> a </a:t>
            </a:r>
            <a:r>
              <a:rPr lang="pl-PL" sz="8000" dirty="0" err="1" smtClean="0">
                <a:latin typeface="+mj-lt"/>
              </a:rPr>
              <a:t>very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basic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facility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at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the</a:t>
            </a:r>
            <a:r>
              <a:rPr lang="pl-PL" sz="8000" dirty="0" smtClean="0">
                <a:latin typeface="+mj-lt"/>
              </a:rPr>
              <a:t> moment  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smtClean="0">
                <a:latin typeface="+mj-lt"/>
              </a:rPr>
              <a:t>- </a:t>
            </a:r>
            <a:r>
              <a:rPr lang="pl-PL" sz="8000" dirty="0" err="1" smtClean="0">
                <a:latin typeface="+mj-lt"/>
              </a:rPr>
              <a:t>it</a:t>
            </a:r>
            <a:r>
              <a:rPr lang="pl-PL" sz="8000" dirty="0" smtClean="0">
                <a:latin typeface="+mj-lt"/>
              </a:rPr>
              <a:t>  </a:t>
            </a:r>
            <a:r>
              <a:rPr lang="pl-PL" sz="8000" dirty="0" err="1" smtClean="0">
                <a:latin typeface="+mj-lt"/>
              </a:rPr>
              <a:t>is</a:t>
            </a:r>
            <a:r>
              <a:rPr lang="pl-PL" sz="8000" dirty="0" smtClean="0">
                <a:latin typeface="+mj-lt"/>
              </a:rPr>
              <a:t>  </a:t>
            </a:r>
            <a:r>
              <a:rPr lang="pl-PL" sz="8000" dirty="0" err="1" smtClean="0">
                <a:latin typeface="+mj-lt"/>
              </a:rPr>
              <a:t>located</a:t>
            </a:r>
            <a:r>
              <a:rPr lang="pl-PL" sz="8000" dirty="0" smtClean="0">
                <a:latin typeface="+mj-lt"/>
              </a:rPr>
              <a:t>  on </a:t>
            </a:r>
            <a:r>
              <a:rPr lang="pl-PL" sz="8000" dirty="0" err="1" smtClean="0">
                <a:latin typeface="+mj-lt"/>
              </a:rPr>
              <a:t>the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former</a:t>
            </a:r>
            <a:r>
              <a:rPr lang="pl-PL" sz="8000" dirty="0" smtClean="0">
                <a:latin typeface="+mj-lt"/>
              </a:rPr>
              <a:t>  </a:t>
            </a:r>
            <a:r>
              <a:rPr lang="pl-PL" sz="8000" dirty="0" err="1" smtClean="0">
                <a:latin typeface="+mj-lt"/>
              </a:rPr>
              <a:t>rubbish</a:t>
            </a:r>
            <a:r>
              <a:rPr lang="pl-PL" sz="8000" dirty="0" smtClean="0">
                <a:latin typeface="+mj-lt"/>
              </a:rPr>
              <a:t> </a:t>
            </a:r>
            <a:r>
              <a:rPr lang="pl-PL" sz="8000" dirty="0" err="1" smtClean="0">
                <a:latin typeface="+mj-lt"/>
              </a:rPr>
              <a:t>dump</a:t>
            </a:r>
            <a:r>
              <a:rPr lang="pl-PL" sz="8000" dirty="0" smtClean="0">
                <a:latin typeface="+mj-lt"/>
              </a:rPr>
              <a:t>.</a:t>
            </a:r>
          </a:p>
          <a:p>
            <a:endParaRPr lang="pl-PL" sz="8000" dirty="0" smtClean="0"/>
          </a:p>
          <a:p>
            <a:r>
              <a:rPr lang="pl-PL" sz="8000" dirty="0" smtClean="0"/>
              <a:t> </a:t>
            </a:r>
            <a:endParaRPr lang="pl-PL" sz="8000" dirty="0"/>
          </a:p>
        </p:txBody>
      </p:sp>
      <p:pic>
        <p:nvPicPr>
          <p:cNvPr id="5" name="Symbol zastępczy zawartości 4" descr="pszok krotoszy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484784"/>
            <a:ext cx="2831691" cy="2522644"/>
          </a:xfrm>
        </p:spPr>
      </p:pic>
      <p:sp>
        <p:nvSpPr>
          <p:cNvPr id="24578" name="AutoShape 2" descr="Znalezione obrazy dla zapytania punkt przeładunku odpadów krotoszy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79" name="Picture 3" descr="C:\Users\Dell\Desktop\pszok krotosz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89040"/>
            <a:ext cx="246697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WE </a:t>
            </a:r>
            <a:r>
              <a:rPr lang="pl-PL" dirty="0" smtClean="0"/>
              <a:t>ARE WORKING AT KOŁŁĄTAJ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1944216"/>
          </a:xfrm>
        </p:spPr>
        <p:txBody>
          <a:bodyPr/>
          <a:lstStyle/>
          <a:p>
            <a:pPr algn="just">
              <a:buNone/>
            </a:pPr>
            <a:r>
              <a:rPr lang="pl-PL" dirty="0" smtClean="0">
                <a:latin typeface="+mj-lt"/>
              </a:rPr>
              <a:t>IN OUR SCHOOLS WE </a:t>
            </a:r>
            <a:r>
              <a:rPr lang="pl-PL" dirty="0" smtClean="0">
                <a:latin typeface="+mj-lt"/>
              </a:rPr>
              <a:t>COLLECT </a:t>
            </a:r>
            <a:r>
              <a:rPr lang="pl-PL" dirty="0" smtClean="0">
                <a:latin typeface="+mj-lt"/>
              </a:rPr>
              <a:t>BOTTLE CAPS.</a:t>
            </a:r>
            <a:r>
              <a:rPr lang="en-US" dirty="0" smtClean="0">
                <a:latin typeface="+mj-lt"/>
              </a:rPr>
              <a:t> </a:t>
            </a:r>
            <a:endParaRPr lang="pl-PL" dirty="0" smtClean="0">
              <a:latin typeface="+mj-lt"/>
            </a:endParaRPr>
          </a:p>
          <a:p>
            <a:pPr algn="just">
              <a:buNone/>
            </a:pPr>
            <a:r>
              <a:rPr lang="pl-PL" dirty="0" smtClean="0">
                <a:latin typeface="+mj-lt"/>
              </a:rPr>
              <a:t>On </a:t>
            </a:r>
            <a:r>
              <a:rPr lang="pl-PL" dirty="0" err="1" smtClean="0">
                <a:latin typeface="+mj-lt"/>
              </a:rPr>
              <a:t>their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quantity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depends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how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many </a:t>
            </a:r>
            <a:r>
              <a:rPr lang="pl-PL" dirty="0" err="1" smtClean="0">
                <a:latin typeface="+mj-lt"/>
              </a:rPr>
              <a:t>new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wheelchairs</a:t>
            </a:r>
            <a:r>
              <a:rPr lang="pl-PL" dirty="0" smtClean="0">
                <a:latin typeface="+mj-lt"/>
              </a:rPr>
              <a:t> will</a:t>
            </a:r>
          </a:p>
          <a:p>
            <a:pPr algn="just">
              <a:buNone/>
            </a:pPr>
            <a:r>
              <a:rPr lang="pl-PL" dirty="0" smtClean="0">
                <a:latin typeface="+mj-lt"/>
              </a:rPr>
              <a:t>be </a:t>
            </a:r>
            <a:r>
              <a:rPr lang="pl-PL" dirty="0" err="1" smtClean="0">
                <a:latin typeface="+mj-lt"/>
              </a:rPr>
              <a:t>donated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to </a:t>
            </a:r>
            <a:r>
              <a:rPr lang="pl-PL" dirty="0" err="1" smtClean="0">
                <a:latin typeface="+mj-lt"/>
              </a:rPr>
              <a:t>the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disabled</a:t>
            </a:r>
            <a:r>
              <a:rPr lang="pl-PL" dirty="0" smtClean="0">
                <a:latin typeface="+mj-lt"/>
              </a:rPr>
              <a:t>.</a:t>
            </a:r>
          </a:p>
          <a:p>
            <a:pPr algn="just">
              <a:buNone/>
            </a:pPr>
            <a:r>
              <a:rPr lang="pl-PL" dirty="0" err="1" smtClean="0">
                <a:latin typeface="+mj-lt"/>
              </a:rPr>
              <a:t>It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connects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ecology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with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helping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sick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people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sprzedam-nakretki-plastikowe-2-tony-szamotuly-484906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8352928" cy="293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THANK YOU FOR YOUR ATTENTION</a:t>
            </a:r>
            <a:endParaRPr lang="pl-PL" dirty="0"/>
          </a:p>
        </p:txBody>
      </p:sp>
      <p:pic>
        <p:nvPicPr>
          <p:cNvPr id="4" name="Symbol zastępczy zawartości 3" descr="BGFHJH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360040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2592288"/>
          </a:xfrm>
        </p:spPr>
        <p:txBody>
          <a:bodyPr/>
          <a:lstStyle/>
          <a:p>
            <a:endParaRPr lang="en-US" dirty="0" smtClean="0"/>
          </a:p>
          <a:p>
            <a:pPr algn="just"/>
            <a:r>
              <a:rPr lang="en-US" sz="2400" dirty="0" smtClean="0">
                <a:latin typeface="+mj-lt"/>
              </a:rPr>
              <a:t>Waste is one of the most important environmental problems in Poland and in the world. In Poland, 135 million </a:t>
            </a:r>
            <a:r>
              <a:rPr lang="en-US" sz="2400" dirty="0" err="1" smtClean="0">
                <a:latin typeface="+mj-lt"/>
              </a:rPr>
              <a:t>tonnes</a:t>
            </a:r>
            <a:r>
              <a:rPr lang="en-US" sz="2400" dirty="0" smtClean="0">
                <a:latin typeface="+mj-lt"/>
              </a:rPr>
              <a:t> of waste are produced annually</a:t>
            </a:r>
            <a:r>
              <a:rPr lang="pl-PL" sz="2400" dirty="0" smtClean="0">
                <a:latin typeface="+mj-lt"/>
              </a:rPr>
              <a:t>.</a:t>
            </a:r>
          </a:p>
          <a:p>
            <a:pPr algn="just"/>
            <a:r>
              <a:rPr lang="pl-PL" sz="2400" dirty="0" smtClean="0">
                <a:latin typeface="+mj-lt"/>
              </a:rPr>
              <a:t>In </a:t>
            </a:r>
            <a:r>
              <a:rPr lang="pl-PL" sz="2400" dirty="0" err="1" smtClean="0">
                <a:latin typeface="+mj-lt"/>
              </a:rPr>
              <a:t>schools</a:t>
            </a:r>
            <a:r>
              <a:rPr lang="pl-PL" sz="2400" dirty="0" smtClean="0">
                <a:latin typeface="+mj-lt"/>
              </a:rPr>
              <a:t>, </a:t>
            </a:r>
            <a:r>
              <a:rPr lang="pl-PL" sz="2400" dirty="0" err="1" smtClean="0">
                <a:latin typeface="+mj-lt"/>
              </a:rPr>
              <a:t>in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our</a:t>
            </a:r>
            <a:r>
              <a:rPr lang="pl-PL" sz="2400" dirty="0" smtClean="0">
                <a:latin typeface="+mj-lt"/>
              </a:rPr>
              <a:t> homes and </a:t>
            </a:r>
            <a:r>
              <a:rPr lang="pl-PL" sz="2400" dirty="0" err="1" smtClean="0">
                <a:latin typeface="+mj-lt"/>
              </a:rPr>
              <a:t>in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other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public </a:t>
            </a:r>
            <a:r>
              <a:rPr lang="pl-PL" sz="2400" dirty="0" err="1" smtClean="0">
                <a:latin typeface="+mj-lt"/>
              </a:rPr>
              <a:t>places</a:t>
            </a:r>
            <a:r>
              <a:rPr lang="pl-PL" sz="2400" dirty="0" smtClean="0">
                <a:latin typeface="+mj-lt"/>
              </a:rPr>
              <a:t> we </a:t>
            </a:r>
            <a:r>
              <a:rPr lang="pl-PL" sz="2400" dirty="0" err="1" smtClean="0">
                <a:latin typeface="+mj-lt"/>
              </a:rPr>
              <a:t>throw</a:t>
            </a:r>
            <a:r>
              <a:rPr lang="pl-PL" sz="2400" dirty="0" smtClean="0">
                <a:latin typeface="+mj-lt"/>
              </a:rPr>
              <a:t> out </a:t>
            </a:r>
            <a:r>
              <a:rPr lang="pl-PL" sz="2400" dirty="0" err="1" smtClean="0">
                <a:latin typeface="+mj-lt"/>
              </a:rPr>
              <a:t>the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rubbish</a:t>
            </a:r>
            <a:r>
              <a:rPr lang="pl-PL" sz="2400" dirty="0" smtClean="0">
                <a:latin typeface="+mj-lt"/>
              </a:rPr>
              <a:t> to </a:t>
            </a:r>
            <a:r>
              <a:rPr lang="pl-PL" sz="2400" dirty="0" err="1" smtClean="0">
                <a:latin typeface="+mj-lt"/>
              </a:rPr>
              <a:t>suitable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colored</a:t>
            </a:r>
            <a:r>
              <a:rPr lang="pl-PL" sz="2400" dirty="0" smtClean="0">
                <a:latin typeface="+mj-lt"/>
              </a:rPr>
              <a:t> </a:t>
            </a:r>
            <a:r>
              <a:rPr lang="pl-PL" sz="2400" dirty="0" err="1" smtClean="0">
                <a:latin typeface="+mj-lt"/>
              </a:rPr>
              <a:t>containers</a:t>
            </a:r>
            <a:r>
              <a:rPr lang="pl-PL" sz="2400" dirty="0" smtClean="0">
                <a:latin typeface="+mj-lt"/>
              </a:rPr>
              <a:t>.</a:t>
            </a:r>
          </a:p>
          <a:p>
            <a:endParaRPr lang="en-US" dirty="0" smtClean="0"/>
          </a:p>
          <a:p>
            <a:endParaRPr lang="pl-PL" dirty="0"/>
          </a:p>
        </p:txBody>
      </p:sp>
      <p:pic>
        <p:nvPicPr>
          <p:cNvPr id="4" name="Obraz 3" descr="image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849694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pl-PL" dirty="0" smtClean="0"/>
              <a:t>HOW DOES IT WORK?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In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waste </a:t>
            </a:r>
            <a:r>
              <a:rPr lang="pl-PL" dirty="0" err="1" smtClean="0"/>
              <a:t>collection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organised</a:t>
            </a:r>
            <a:r>
              <a:rPr lang="pl-PL" dirty="0" smtClean="0"/>
              <a:t> by </a:t>
            </a:r>
            <a:r>
              <a:rPr lang="pl-PL" b="1" dirty="0" smtClean="0"/>
              <a:t>Eko7</a:t>
            </a:r>
            <a:r>
              <a:rPr lang="pl-PL" dirty="0" smtClean="0"/>
              <a:t> –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 </a:t>
            </a:r>
            <a:r>
              <a:rPr lang="pl-PL" dirty="0" smtClean="0"/>
              <a:t>an </a:t>
            </a:r>
            <a:r>
              <a:rPr lang="pl-PL" dirty="0" err="1" smtClean="0"/>
              <a:t>official</a:t>
            </a:r>
            <a:r>
              <a:rPr lang="pl-PL" dirty="0" smtClean="0"/>
              <a:t> </a:t>
            </a:r>
            <a:r>
              <a:rPr lang="pl-PL" dirty="0" err="1" smtClean="0"/>
              <a:t>administrative</a:t>
            </a:r>
            <a:r>
              <a:rPr lang="pl-PL" dirty="0" smtClean="0"/>
              <a:t> body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decides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smtClean="0"/>
              <a:t>company will </a:t>
            </a:r>
            <a:r>
              <a:rPr lang="pl-PL" dirty="0" err="1" smtClean="0"/>
              <a:t>collect</a:t>
            </a:r>
            <a:r>
              <a:rPr lang="pl-PL" dirty="0" smtClean="0"/>
              <a:t> waste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households</a:t>
            </a:r>
            <a:r>
              <a:rPr lang="pl-PL" dirty="0" smtClean="0"/>
              <a:t> and </a:t>
            </a:r>
            <a:r>
              <a:rPr lang="pl-PL" dirty="0" err="1" smtClean="0"/>
              <a:t>institutions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moment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collected</a:t>
            </a:r>
            <a:r>
              <a:rPr lang="pl-PL" dirty="0" smtClean="0"/>
              <a:t> by </a:t>
            </a:r>
            <a:r>
              <a:rPr lang="pl-PL" b="1" dirty="0" smtClean="0"/>
              <a:t>EKO</a:t>
            </a:r>
            <a:r>
              <a:rPr lang="pl-PL" dirty="0" smtClean="0"/>
              <a:t> – a </a:t>
            </a:r>
            <a:r>
              <a:rPr lang="pl-PL" dirty="0" err="1" smtClean="0"/>
              <a:t>municipal</a:t>
            </a:r>
            <a:r>
              <a:rPr lang="pl-PL" dirty="0" smtClean="0"/>
              <a:t> waste </a:t>
            </a:r>
            <a:r>
              <a:rPr lang="pl-PL" dirty="0" err="1" smtClean="0"/>
              <a:t>collection</a:t>
            </a:r>
            <a:r>
              <a:rPr lang="pl-PL" dirty="0" smtClean="0"/>
              <a:t> department</a:t>
            </a:r>
          </a:p>
          <a:p>
            <a:pPr algn="just">
              <a:buNone/>
            </a:pPr>
            <a:r>
              <a:rPr lang="pl-PL" dirty="0" smtClean="0"/>
              <a:t>	</a:t>
            </a:r>
            <a:r>
              <a:rPr lang="pl-PL" dirty="0" err="1" smtClean="0"/>
              <a:t>from</a:t>
            </a:r>
            <a:r>
              <a:rPr lang="pl-PL" dirty="0" smtClean="0"/>
              <a:t> Kalisz, a city 50 km</a:t>
            </a:r>
          </a:p>
          <a:p>
            <a:pPr algn="just">
              <a:buNone/>
            </a:pPr>
            <a:r>
              <a:rPr lang="pl-PL" dirty="0" smtClean="0"/>
              <a:t>	</a:t>
            </a:r>
            <a:r>
              <a:rPr lang="pl-PL" dirty="0" smtClean="0"/>
              <a:t>east </a:t>
            </a:r>
            <a:r>
              <a:rPr lang="pl-PL" dirty="0" err="1" smtClean="0"/>
              <a:t>from</a:t>
            </a:r>
            <a:r>
              <a:rPr lang="pl-PL" dirty="0" smtClean="0"/>
              <a:t> Krotoszyn.</a:t>
            </a:r>
          </a:p>
          <a:p>
            <a:pPr algn="just"/>
            <a:r>
              <a:rPr lang="pl-PL" b="1" dirty="0" err="1" smtClean="0"/>
              <a:t>They</a:t>
            </a:r>
            <a:r>
              <a:rPr lang="pl-PL" b="1" dirty="0" smtClean="0"/>
              <a:t> </a:t>
            </a:r>
            <a:r>
              <a:rPr lang="pl-PL" b="1" dirty="0" err="1" smtClean="0"/>
              <a:t>all</a:t>
            </a:r>
            <a:r>
              <a:rPr lang="pl-PL" b="1" dirty="0" smtClean="0"/>
              <a:t> </a:t>
            </a:r>
            <a:r>
              <a:rPr lang="pl-PL" b="1" dirty="0" err="1" smtClean="0"/>
              <a:t>definitely</a:t>
            </a:r>
            <a:r>
              <a:rPr lang="pl-PL" b="1" dirty="0" smtClean="0"/>
              <a:t> </a:t>
            </a:r>
          </a:p>
          <a:p>
            <a:pPr algn="just">
              <a:buNone/>
            </a:pPr>
            <a:r>
              <a:rPr lang="pl-PL" b="1" dirty="0" smtClean="0"/>
              <a:t>	</a:t>
            </a:r>
            <a:r>
              <a:rPr lang="pl-PL" b="1" dirty="0" err="1" smtClean="0"/>
              <a:t>like</a:t>
            </a:r>
            <a:r>
              <a:rPr lang="pl-PL" b="1" dirty="0" smtClean="0"/>
              <a:t> </a:t>
            </a:r>
            <a:r>
              <a:rPr lang="pl-PL" b="1" dirty="0" err="1" smtClean="0"/>
              <a:t>ecological</a:t>
            </a:r>
            <a:r>
              <a:rPr lang="pl-PL" b="1" dirty="0" smtClean="0"/>
              <a:t> </a:t>
            </a:r>
            <a:r>
              <a:rPr lang="pl-PL" b="1" dirty="0" err="1" smtClean="0"/>
              <a:t>names</a:t>
            </a:r>
            <a:r>
              <a:rPr lang="pl-PL" dirty="0" smtClean="0"/>
              <a:t>!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" name="Obraz 6" descr="eko minion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356129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800200"/>
          </a:xfrm>
        </p:spPr>
        <p:txBody>
          <a:bodyPr>
            <a:noAutofit/>
          </a:bodyPr>
          <a:lstStyle/>
          <a:p>
            <a:pPr algn="just"/>
            <a:r>
              <a:rPr lang="pl-PL" sz="3600" dirty="0" smtClean="0"/>
              <a:t>In Krotoszyn </a:t>
            </a:r>
            <a:r>
              <a:rPr lang="pl-PL" sz="3600" dirty="0" err="1" smtClean="0"/>
              <a:t>area</a:t>
            </a:r>
            <a:r>
              <a:rPr lang="pl-PL" sz="3600" dirty="0" smtClean="0"/>
              <a:t> waste </a:t>
            </a:r>
            <a:r>
              <a:rPr lang="pl-PL" sz="3600" dirty="0" err="1" smtClean="0"/>
              <a:t>is</a:t>
            </a:r>
            <a:r>
              <a:rPr lang="pl-PL" sz="3600" dirty="0" smtClean="0"/>
              <a:t> </a:t>
            </a:r>
            <a:r>
              <a:rPr lang="pl-PL" sz="3600" dirty="0" err="1" smtClean="0"/>
              <a:t>collected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e v e </a:t>
            </a:r>
            <a:r>
              <a:rPr lang="pl-PL" sz="3600" dirty="0" err="1" smtClean="0"/>
              <a:t>r</a:t>
            </a:r>
            <a:r>
              <a:rPr lang="pl-PL" sz="3600" dirty="0" smtClean="0"/>
              <a:t> y   t w o   w e </a:t>
            </a:r>
            <a:r>
              <a:rPr lang="pl-PL" sz="3600" dirty="0" err="1" smtClean="0"/>
              <a:t>e</a:t>
            </a:r>
            <a:r>
              <a:rPr lang="pl-PL" sz="3600" dirty="0" smtClean="0"/>
              <a:t> k s.</a:t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11" name="Symbol zastępczy zawartości 10" descr="_DSC08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5421778" cy="4176464"/>
          </a:xfrm>
        </p:spPr>
      </p:pic>
      <p:pic>
        <p:nvPicPr>
          <p:cNvPr id="18" name="Symbol zastępczy zawartości 17" descr="IMG_188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284984"/>
            <a:ext cx="3240360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YELLOW (PLASTIC AND METALS)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+mj-lt"/>
              </a:rPr>
              <a:t>WHAT DO WE THROW IN?</a:t>
            </a:r>
          </a:p>
          <a:p>
            <a:pPr algn="just"/>
            <a:r>
              <a:rPr lang="pl-PL" dirty="0" err="1" smtClean="0">
                <a:latin typeface="+mj-lt"/>
              </a:rPr>
              <a:t>uncorked</a:t>
            </a:r>
            <a:r>
              <a:rPr lang="pl-PL" dirty="0" smtClean="0">
                <a:latin typeface="+mj-lt"/>
              </a:rPr>
              <a:t> and </a:t>
            </a:r>
            <a:r>
              <a:rPr lang="pl-PL" dirty="0" err="1" smtClean="0">
                <a:latin typeface="+mj-lt"/>
              </a:rPr>
              <a:t>flattened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bottles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bottle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caps</a:t>
            </a:r>
            <a:r>
              <a:rPr lang="pl-PL" dirty="0" smtClean="0">
                <a:latin typeface="+mj-lt"/>
              </a:rPr>
              <a:t>, plastic </a:t>
            </a:r>
            <a:r>
              <a:rPr lang="pl-PL" dirty="0" err="1" smtClean="0">
                <a:latin typeface="+mj-lt"/>
              </a:rPr>
              <a:t>food</a:t>
            </a:r>
            <a:r>
              <a:rPr lang="pl-PL" dirty="0" smtClean="0">
                <a:latin typeface="+mj-lt"/>
              </a:rPr>
              <a:t> packaging, drink </a:t>
            </a:r>
            <a:r>
              <a:rPr lang="pl-PL" dirty="0" err="1" smtClean="0">
                <a:latin typeface="+mj-lt"/>
              </a:rPr>
              <a:t>cartons</a:t>
            </a:r>
            <a:r>
              <a:rPr lang="pl-PL" dirty="0" smtClean="0">
                <a:latin typeface="+mj-lt"/>
              </a:rPr>
              <a:t>, cosmetics packaging and </a:t>
            </a:r>
            <a:r>
              <a:rPr lang="pl-PL" dirty="0" err="1" smtClean="0">
                <a:latin typeface="+mj-lt"/>
              </a:rPr>
              <a:t>cleaning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agents</a:t>
            </a:r>
            <a:r>
              <a:rPr lang="pl-PL" dirty="0" smtClean="0">
                <a:latin typeface="+mj-lt"/>
              </a:rPr>
              <a:t> plastic </a:t>
            </a:r>
            <a:r>
              <a:rPr lang="pl-PL" dirty="0" err="1" smtClean="0">
                <a:latin typeface="+mj-lt"/>
              </a:rPr>
              <a:t>bags,aluminum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cans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aluminum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foil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colored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metals</a:t>
            </a:r>
            <a:endParaRPr lang="pl-PL" dirty="0" smtClean="0">
              <a:latin typeface="+mj-lt"/>
            </a:endParaRPr>
          </a:p>
          <a:p>
            <a:pPr algn="just"/>
            <a:endParaRPr lang="pl-PL" dirty="0" smtClean="0">
              <a:latin typeface="+mj-lt"/>
            </a:endParaRPr>
          </a:p>
          <a:p>
            <a:pPr algn="just">
              <a:buNone/>
            </a:pPr>
            <a:r>
              <a:rPr lang="pl-PL" dirty="0" smtClean="0">
                <a:latin typeface="+mj-lt"/>
              </a:rPr>
              <a:t>WHAT DO WE NOT THROW IN?</a:t>
            </a:r>
          </a:p>
          <a:p>
            <a:pPr algn="just"/>
            <a:r>
              <a:rPr lang="pl-PL" dirty="0" err="1" smtClean="0">
                <a:latin typeface="+mj-lt"/>
              </a:rPr>
              <a:t>Syringes,used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batteries</a:t>
            </a:r>
            <a:r>
              <a:rPr lang="pl-PL" dirty="0" smtClean="0">
                <a:latin typeface="+mj-lt"/>
              </a:rPr>
              <a:t> and </a:t>
            </a:r>
          </a:p>
          <a:p>
            <a:pPr algn="just">
              <a:buNone/>
            </a:pPr>
            <a:r>
              <a:rPr lang="pl-PL" dirty="0" err="1" smtClean="0">
                <a:latin typeface="+mj-lt"/>
              </a:rPr>
              <a:t>accumulators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medical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articles</a:t>
            </a:r>
            <a:endParaRPr lang="pl-PL" dirty="0" smtClean="0">
              <a:latin typeface="+mj-lt"/>
            </a:endParaRPr>
          </a:p>
          <a:p>
            <a:pPr lvl="1"/>
            <a:endParaRPr lang="pl-PL" dirty="0" smtClean="0"/>
          </a:p>
        </p:txBody>
      </p:sp>
      <p:pic>
        <p:nvPicPr>
          <p:cNvPr id="4" name="Obraz 3" descr="111111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301" y="4293096"/>
            <a:ext cx="3701699" cy="23234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GREEN (GLASS)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+mj-lt"/>
              </a:rPr>
              <a:t>WHAT DO WE THROW IN?</a:t>
            </a:r>
          </a:p>
          <a:p>
            <a:r>
              <a:rPr lang="en-US" dirty="0" smtClean="0">
                <a:latin typeface="+mj-lt"/>
              </a:rPr>
              <a:t>bottles </a:t>
            </a:r>
            <a:endParaRPr lang="pl-PL" dirty="0" smtClean="0">
              <a:latin typeface="+mj-lt"/>
            </a:endParaRPr>
          </a:p>
          <a:p>
            <a:r>
              <a:rPr lang="pl-PL" dirty="0" err="1" smtClean="0">
                <a:latin typeface="+mj-lt"/>
              </a:rPr>
              <a:t>glass</a:t>
            </a:r>
            <a:r>
              <a:rPr lang="pl-PL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jars for drinks</a:t>
            </a:r>
            <a:r>
              <a:rPr lang="pl-PL" dirty="0" smtClean="0">
                <a:latin typeface="+mj-lt"/>
              </a:rPr>
              <a:t> and </a:t>
            </a:r>
            <a:r>
              <a:rPr lang="pl-PL" dirty="0" err="1" smtClean="0">
                <a:latin typeface="+mj-lt"/>
              </a:rPr>
              <a:t>food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cosmetics </a:t>
            </a:r>
            <a:r>
              <a:rPr lang="pl-PL" dirty="0" err="1" smtClean="0">
                <a:latin typeface="+mj-lt"/>
              </a:rPr>
              <a:t>glass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containers</a:t>
            </a:r>
            <a:endParaRPr lang="pl-PL" dirty="0" smtClean="0">
              <a:latin typeface="+mj-lt"/>
            </a:endParaRPr>
          </a:p>
          <a:p>
            <a:pPr>
              <a:buNone/>
            </a:pPr>
            <a:r>
              <a:rPr lang="pl-PL" dirty="0" smtClean="0">
                <a:latin typeface="+mj-lt"/>
              </a:rPr>
              <a:t>WHAT DO WE NOT THROW IN?</a:t>
            </a:r>
          </a:p>
          <a:p>
            <a:r>
              <a:rPr lang="pl-PL" dirty="0" err="1" smtClean="0">
                <a:latin typeface="+mj-lt"/>
              </a:rPr>
              <a:t>Mirrors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Plant </a:t>
            </a:r>
            <a:r>
              <a:rPr lang="pl-PL" dirty="0" err="1" smtClean="0">
                <a:latin typeface="+mj-lt"/>
              </a:rPr>
              <a:t>pots</a:t>
            </a:r>
            <a:endParaRPr lang="pl-PL" dirty="0" smtClean="0">
              <a:latin typeface="+mj-lt"/>
            </a:endParaRPr>
          </a:p>
          <a:p>
            <a:r>
              <a:rPr lang="pl-PL" dirty="0" err="1" smtClean="0">
                <a:latin typeface="+mj-lt"/>
              </a:rPr>
              <a:t>Light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bulbs</a:t>
            </a:r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Glass </a:t>
            </a:r>
            <a:r>
              <a:rPr lang="pl-PL" dirty="0" err="1" smtClean="0">
                <a:latin typeface="+mj-lt"/>
              </a:rPr>
              <a:t>thermometers</a:t>
            </a:r>
            <a:r>
              <a:rPr lang="pl-PL" dirty="0" smtClean="0">
                <a:latin typeface="+mj-lt"/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 descr="Pojemnik_na_smieci_240_l_zielony-628286-33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88840"/>
            <a:ext cx="3275856" cy="327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BLUE (PAPER)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+mj-lt"/>
              </a:rPr>
              <a:t>WHAT WE THROW?</a:t>
            </a:r>
          </a:p>
          <a:p>
            <a:pPr algn="just"/>
            <a:r>
              <a:rPr lang="en-US" dirty="0" smtClean="0">
                <a:latin typeface="+mj-lt"/>
              </a:rPr>
              <a:t>packaging made of paper, cardboard,  catalogs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leaflets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newspapers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magazines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office </a:t>
            </a:r>
            <a:r>
              <a:rPr lang="en-US" dirty="0" err="1" smtClean="0">
                <a:latin typeface="+mj-lt"/>
              </a:rPr>
              <a:t>pape</a:t>
            </a:r>
            <a:r>
              <a:rPr lang="pl-PL" dirty="0" err="1" smtClean="0">
                <a:latin typeface="+mj-lt"/>
              </a:rPr>
              <a:t>r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notebooks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books</a:t>
            </a:r>
            <a:r>
              <a:rPr lang="pl-PL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wrapping</a:t>
            </a:r>
            <a:r>
              <a:rPr lang="pl-PL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pap</a:t>
            </a:r>
            <a:r>
              <a:rPr lang="pl-PL" dirty="0" smtClean="0">
                <a:latin typeface="+mj-lt"/>
              </a:rPr>
              <a:t>er,</a:t>
            </a:r>
            <a:r>
              <a:rPr lang="en-US" dirty="0" smtClean="0">
                <a:latin typeface="+mj-lt"/>
              </a:rPr>
              <a:t> paper </a:t>
            </a:r>
            <a:r>
              <a:rPr lang="en-US" dirty="0" smtClean="0">
                <a:latin typeface="+mj-lt"/>
              </a:rPr>
              <a:t>bags</a:t>
            </a:r>
            <a:endParaRPr lang="pl-PL" dirty="0" smtClean="0">
              <a:latin typeface="+mj-lt"/>
            </a:endParaRPr>
          </a:p>
          <a:p>
            <a:pPr algn="just"/>
            <a:endParaRPr lang="pl-PL" dirty="0" smtClean="0">
              <a:latin typeface="+mj-lt"/>
            </a:endParaRPr>
          </a:p>
          <a:p>
            <a:pPr algn="just">
              <a:buNone/>
            </a:pPr>
            <a:r>
              <a:rPr lang="pl-PL" dirty="0" smtClean="0">
                <a:latin typeface="+mj-lt"/>
              </a:rPr>
              <a:t>WHAT WE NOT THROW IN?</a:t>
            </a:r>
          </a:p>
          <a:p>
            <a:pPr algn="just"/>
            <a:r>
              <a:rPr lang="pl-PL" dirty="0" err="1" smtClean="0">
                <a:latin typeface="+mj-lt"/>
              </a:rPr>
              <a:t>Milk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cartons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diapers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wallpaper</a:t>
            </a:r>
            <a:endParaRPr lang="pl-PL" dirty="0" smtClean="0">
              <a:latin typeface="+mj-lt"/>
            </a:endParaRP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 descr="papier-6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45024"/>
            <a:ext cx="2569468" cy="256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BROWN (BIO)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+mj-lt"/>
              </a:rPr>
              <a:t>WHAT </a:t>
            </a:r>
            <a:r>
              <a:rPr lang="pl-PL" dirty="0" smtClean="0">
                <a:latin typeface="+mj-lt"/>
              </a:rPr>
              <a:t>DO WE </a:t>
            </a:r>
            <a:r>
              <a:rPr lang="pl-PL" dirty="0" smtClean="0">
                <a:latin typeface="+mj-lt"/>
              </a:rPr>
              <a:t>THROW?</a:t>
            </a:r>
            <a:endParaRPr lang="en-US" dirty="0" smtClean="0">
              <a:latin typeface="+mj-lt"/>
            </a:endParaRPr>
          </a:p>
          <a:p>
            <a:pPr algn="just"/>
            <a:r>
              <a:rPr lang="pl-PL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branches of trees and shrubs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grass</a:t>
            </a:r>
            <a:r>
              <a:rPr lang="pl-PL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leaves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flowers</a:t>
            </a:r>
            <a:r>
              <a:rPr lang="pl-PL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sawdust</a:t>
            </a:r>
            <a:r>
              <a:rPr lang="pl-PL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tree bark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fruit</a:t>
            </a:r>
            <a:r>
              <a:rPr lang="pl-PL" dirty="0" smtClean="0">
                <a:latin typeface="+mj-lt"/>
              </a:rPr>
              <a:t> and </a:t>
            </a:r>
            <a:r>
              <a:rPr lang="pl-PL" dirty="0" err="1" smtClean="0">
                <a:latin typeface="+mj-lt"/>
              </a:rPr>
              <a:t>vegetable</a:t>
            </a:r>
            <a:r>
              <a:rPr lang="pl-PL" dirty="0" smtClean="0">
                <a:latin typeface="+mj-lt"/>
              </a:rPr>
              <a:t> waste and peeling</a:t>
            </a:r>
          </a:p>
          <a:p>
            <a:pPr algn="just"/>
            <a:endParaRPr lang="pl-PL" dirty="0" smtClean="0">
              <a:latin typeface="+mj-lt"/>
            </a:endParaRPr>
          </a:p>
          <a:p>
            <a:pPr algn="just">
              <a:buNone/>
            </a:pPr>
            <a:r>
              <a:rPr lang="pl-PL" dirty="0" smtClean="0">
                <a:latin typeface="+mj-lt"/>
              </a:rPr>
              <a:t>WHAT WE NOT THROW IN?</a:t>
            </a:r>
          </a:p>
          <a:p>
            <a:pPr algn="just"/>
            <a:r>
              <a:rPr lang="pl-PL" dirty="0" err="1" smtClean="0">
                <a:latin typeface="+mj-lt"/>
              </a:rPr>
              <a:t>bones</a:t>
            </a:r>
            <a:r>
              <a:rPr lang="pl-PL" dirty="0" smtClean="0">
                <a:latin typeface="+mj-lt"/>
              </a:rPr>
              <a:t> of </a:t>
            </a:r>
            <a:r>
              <a:rPr lang="pl-PL" dirty="0" err="1" smtClean="0">
                <a:latin typeface="+mj-lt"/>
              </a:rPr>
              <a:t>animals</a:t>
            </a:r>
            <a:r>
              <a:rPr lang="pl-PL" dirty="0" smtClean="0">
                <a:latin typeface="+mj-lt"/>
              </a:rPr>
              <a:t>, </a:t>
            </a:r>
            <a:r>
              <a:rPr lang="pl-PL" dirty="0" err="1" smtClean="0">
                <a:latin typeface="+mj-lt"/>
              </a:rPr>
              <a:t>meat</a:t>
            </a:r>
            <a:r>
              <a:rPr lang="pl-PL" dirty="0" smtClean="0">
                <a:latin typeface="+mj-lt"/>
              </a:rPr>
              <a:t> and </a:t>
            </a:r>
            <a:r>
              <a:rPr lang="pl-PL" dirty="0" err="1" smtClean="0">
                <a:latin typeface="+mj-lt"/>
              </a:rPr>
              <a:t>carcass</a:t>
            </a:r>
            <a:r>
              <a:rPr lang="pl-PL" dirty="0" smtClean="0">
                <a:latin typeface="+mj-lt"/>
              </a:rPr>
              <a:t> </a:t>
            </a:r>
            <a:endParaRPr lang="pl-PL" dirty="0" smtClean="0">
              <a:latin typeface="+mj-lt"/>
            </a:endParaRPr>
          </a:p>
          <a:p>
            <a:pPr algn="just"/>
            <a:r>
              <a:rPr lang="pl-PL" dirty="0" err="1" smtClean="0">
                <a:latin typeface="+mj-lt"/>
              </a:rPr>
              <a:t>medicines</a:t>
            </a:r>
            <a:r>
              <a:rPr lang="pl-PL" dirty="0" smtClean="0">
                <a:latin typeface="+mj-lt"/>
              </a:rPr>
              <a:t> </a:t>
            </a:r>
          </a:p>
          <a:p>
            <a:pPr algn="just"/>
            <a:r>
              <a:rPr lang="pl-PL" dirty="0" err="1" smtClean="0">
                <a:latin typeface="+mj-lt"/>
              </a:rPr>
              <a:t>animal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droppings</a:t>
            </a:r>
            <a:endParaRPr lang="en-US" dirty="0" smtClean="0">
              <a:latin typeface="+mj-lt"/>
            </a:endParaRPr>
          </a:p>
          <a:p>
            <a:endParaRPr lang="pl-PL" dirty="0"/>
          </a:p>
        </p:txBody>
      </p:sp>
      <p:pic>
        <p:nvPicPr>
          <p:cNvPr id="4" name="Obraz 3" descr="indeks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5532" y="3717032"/>
            <a:ext cx="1952334" cy="284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/>
          </a:bodyPr>
          <a:lstStyle/>
          <a:p>
            <a:r>
              <a:rPr lang="pl-PL" sz="6000" dirty="0" smtClean="0"/>
              <a:t>BLACK AND BLACK: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err="1" smtClean="0"/>
              <a:t>mixed</a:t>
            </a:r>
            <a:r>
              <a:rPr lang="pl-PL" sz="4000" dirty="0" smtClean="0"/>
              <a:t> waste and </a:t>
            </a:r>
            <a:r>
              <a:rPr lang="pl-PL" sz="4000" dirty="0" err="1" smtClean="0"/>
              <a:t>ash</a:t>
            </a:r>
            <a:r>
              <a:rPr lang="pl-PL" sz="4000" dirty="0" smtClean="0"/>
              <a:t>/</a:t>
            </a:r>
            <a:r>
              <a:rPr lang="pl-PL" sz="4000" dirty="0" err="1" smtClean="0"/>
              <a:t>cinders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just"/>
            <a:r>
              <a:rPr lang="pl-PL" sz="2800" dirty="0" smtClean="0">
                <a:latin typeface="+mj-lt"/>
              </a:rPr>
              <a:t>E</a:t>
            </a:r>
            <a:r>
              <a:rPr lang="en-US" sz="2800" dirty="0" err="1" smtClean="0">
                <a:latin typeface="+mj-lt"/>
              </a:rPr>
              <a:t>verything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that </a:t>
            </a:r>
            <a:r>
              <a:rPr lang="pl-PL" sz="2800" dirty="0" err="1" smtClean="0">
                <a:latin typeface="+mj-lt"/>
              </a:rPr>
              <a:t>can</a:t>
            </a:r>
            <a:r>
              <a:rPr lang="en-US" sz="2800" dirty="0" smtClean="0">
                <a:latin typeface="+mj-lt"/>
              </a:rPr>
              <a:t>not</a:t>
            </a:r>
            <a:r>
              <a:rPr lang="pl-PL" sz="2800" dirty="0" smtClean="0">
                <a:latin typeface="+mj-lt"/>
              </a:rPr>
              <a:t> be</a:t>
            </a:r>
            <a:r>
              <a:rPr lang="en-US" sz="2800" dirty="0" smtClean="0">
                <a:latin typeface="+mj-lt"/>
              </a:rPr>
              <a:t> segregated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goes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into</a:t>
            </a:r>
            <a:r>
              <a:rPr lang="pl-PL" sz="2800" dirty="0" smtClean="0">
                <a:latin typeface="+mj-lt"/>
              </a:rPr>
              <a:t> a </a:t>
            </a:r>
            <a:r>
              <a:rPr lang="pl-PL" sz="2800" dirty="0" err="1" smtClean="0">
                <a:latin typeface="+mj-lt"/>
              </a:rPr>
              <a:t>black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bin</a:t>
            </a:r>
            <a:r>
              <a:rPr lang="pl-PL" sz="2800" dirty="0" smtClean="0">
                <a:latin typeface="+mj-lt"/>
              </a:rPr>
              <a:t> for </a:t>
            </a:r>
            <a:r>
              <a:rPr lang="pl-PL" sz="2800" dirty="0" err="1" smtClean="0">
                <a:latin typeface="+mj-lt"/>
              </a:rPr>
              <a:t>mixed</a:t>
            </a:r>
            <a:r>
              <a:rPr lang="pl-PL" sz="2800" dirty="0" smtClean="0">
                <a:latin typeface="+mj-lt"/>
              </a:rPr>
              <a:t> waste.</a:t>
            </a:r>
            <a:endParaRPr lang="pl-PL" sz="2800" dirty="0" smtClean="0">
              <a:latin typeface="+mj-lt"/>
            </a:endParaRPr>
          </a:p>
          <a:p>
            <a:pPr algn="just"/>
            <a:r>
              <a:rPr lang="pl-PL" sz="2800" dirty="0" err="1" smtClean="0">
                <a:latin typeface="+mj-lt"/>
              </a:rPr>
              <a:t>Households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that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produce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ash</a:t>
            </a:r>
            <a:r>
              <a:rPr lang="pl-PL" sz="2800" dirty="0" smtClean="0">
                <a:latin typeface="+mj-lt"/>
              </a:rPr>
              <a:t> and </a:t>
            </a:r>
            <a:r>
              <a:rPr lang="pl-PL" sz="2800" dirty="0" err="1" smtClean="0">
                <a:latin typeface="+mj-lt"/>
              </a:rPr>
              <a:t>cinders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from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coal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furnace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have</a:t>
            </a:r>
            <a:r>
              <a:rPr lang="pl-PL" sz="2800" dirty="0" smtClean="0">
                <a:latin typeface="+mj-lt"/>
              </a:rPr>
              <a:t> an „ASH” </a:t>
            </a:r>
            <a:r>
              <a:rPr lang="pl-PL" sz="2800" dirty="0" err="1" smtClean="0">
                <a:latin typeface="+mj-lt"/>
              </a:rPr>
              <a:t>bin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which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is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usually</a:t>
            </a: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black</a:t>
            </a:r>
            <a:r>
              <a:rPr lang="pl-PL" sz="2800" dirty="0" smtClean="0">
                <a:latin typeface="+mj-lt"/>
              </a:rPr>
              <a:t>, </a:t>
            </a:r>
            <a:r>
              <a:rPr lang="pl-PL" sz="2800" dirty="0" err="1" smtClean="0">
                <a:latin typeface="+mj-lt"/>
              </a:rPr>
              <a:t>too</a:t>
            </a:r>
            <a:r>
              <a:rPr lang="pl-PL" sz="2800" dirty="0" smtClean="0">
                <a:latin typeface="+mj-lt"/>
              </a:rPr>
              <a:t>.</a:t>
            </a:r>
            <a:endParaRPr lang="pl-PL" sz="2800" dirty="0" smtClean="0">
              <a:latin typeface="+mj-lt"/>
            </a:endParaRP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czarjnyy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5768" y="332656"/>
            <a:ext cx="2088232" cy="2088232"/>
          </a:xfrm>
          <a:prstGeom prst="rect">
            <a:avLst/>
          </a:prstGeom>
        </p:spPr>
      </p:pic>
      <p:pic>
        <p:nvPicPr>
          <p:cNvPr id="5124" name="Picture 4" descr="Znalezione obrazy dla zapytania kubeł na popió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70567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479</Words>
  <Application>Microsoft Office PowerPoint</Application>
  <PresentationFormat>Pokaz na ekranie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Przepływ</vt:lpstr>
      <vt:lpstr>WASTE SEGREGATION IN POLAND  AND KROTOSZYN AREA</vt:lpstr>
      <vt:lpstr>Slajd 2</vt:lpstr>
      <vt:lpstr>HOW DOES IT WORK?</vt:lpstr>
      <vt:lpstr>In Krotoszyn area waste is collected e v e r y   t w o   w e e k s. </vt:lpstr>
      <vt:lpstr>YELLOW (PLASTIC AND METALS)</vt:lpstr>
      <vt:lpstr>GREEN (GLASS)</vt:lpstr>
      <vt:lpstr>BLUE (PAPER)</vt:lpstr>
      <vt:lpstr>BROWN (BIO)</vt:lpstr>
      <vt:lpstr>BLACK AND BLACK: mixed waste and ash/cinders</vt:lpstr>
      <vt:lpstr>WASTE COLLECTION SITE (PSZOK)</vt:lpstr>
      <vt:lpstr>WE ARE WORKING AT KOŁŁĄTAJ !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SEGREGATION IN POLAND</dc:title>
  <dc:creator>ika</dc:creator>
  <cp:lastModifiedBy>Dell</cp:lastModifiedBy>
  <cp:revision>32</cp:revision>
  <dcterms:created xsi:type="dcterms:W3CDTF">2019-04-12T09:12:16Z</dcterms:created>
  <dcterms:modified xsi:type="dcterms:W3CDTF">2019-05-25T21:03:56Z</dcterms:modified>
</cp:coreProperties>
</file>