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3" r:id="rId6"/>
    <p:sldId id="261" r:id="rId7"/>
    <p:sldId id="262" r:id="rId8"/>
    <p:sldId id="260" r:id="rId9"/>
    <p:sldId id="265" r:id="rId10"/>
    <p:sldId id="264"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9" d="100"/>
          <a:sy n="79" d="100"/>
        </p:scale>
        <p:origin x="-90" y="-7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sk-SK" smtClean="0"/>
              <a:t>Upravte štýly predlohy textu</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sk-SK" smtClean="0"/>
              <a:t>Upravte štýly predlohy textu</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sk-SK" smtClean="0"/>
              <a:t>Upravte štýly predlohy textu</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sk-SK" smtClean="0"/>
              <a:t>Upravte štýly predlohy textu</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sk-SK" smtClean="0"/>
              <a:t>Upravte štýly predlohy textu</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3" name="Date Placeholder 2"/>
          <p:cNvSpPr>
            <a:spLocks noGrp="1"/>
          </p:cNvSpPr>
          <p:nvPr>
            <p:ph type="dt" sz="half" idx="10"/>
          </p:nvPr>
        </p:nvSpPr>
        <p:spPr/>
        <p:txBody>
          <a:bodyPr/>
          <a:lstStyle/>
          <a:p>
            <a:fld id="{48A87A34-81AB-432B-8DAE-1953F412C126}" type="datetimeFigureOut">
              <a:rPr lang="en-US" dirty="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sk-SK" smtClean="0"/>
              <a:t>Upravte štýly predlohy textu</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3" name="Date Placeholder 2"/>
          <p:cNvSpPr>
            <a:spLocks noGrp="1"/>
          </p:cNvSpPr>
          <p:nvPr>
            <p:ph type="dt" sz="half" idx="10"/>
          </p:nvPr>
        </p:nvSpPr>
        <p:spPr/>
        <p:txBody>
          <a:bodyPr/>
          <a:lstStyle/>
          <a:p>
            <a:fld id="{48A87A34-81AB-432B-8DAE-1953F412C126}" type="datetimeFigureOut">
              <a:rPr lang="en-US" dirty="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sk-SK" smtClean="0"/>
              <a:t>Upravte štýly predlohy textu</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sk-SK" smtClean="0"/>
              <a:t>Upravte štýly predlohy textu</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k-SK" smtClean="0"/>
              <a:t>Upravte štýly predlohy textu</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k-SK" smtClean="0"/>
              <a:t>Upravte štýly predlohy textu</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12" name="Content Placeholder 3"/>
          <p:cNvSpPr>
            <a:spLocks noGrp="1"/>
          </p:cNvSpPr>
          <p:nvPr>
            <p:ph sz="quarter" idx="13"/>
          </p:nvPr>
        </p:nvSpPr>
        <p:spPr>
          <a:xfrm>
            <a:off x="913774" y="3051012"/>
            <a:ext cx="5106027" cy="2740187"/>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13" name="Content Placeholder 5"/>
          <p:cNvSpPr>
            <a:spLocks noGrp="1"/>
          </p:cNvSpPr>
          <p:nvPr>
            <p:ph sz="quarter" idx="14"/>
          </p:nvPr>
        </p:nvSpPr>
        <p:spPr>
          <a:xfrm>
            <a:off x="6172200" y="3051012"/>
            <a:ext cx="5105401" cy="2740187"/>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sk-SK" smtClean="0"/>
              <a:t>Upravte štýly predlohy textu</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6/3/2019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sk-SK" b="1" dirty="0" smtClean="0"/>
              <a:t>VIDEOCONFERENCE</a:t>
            </a:r>
            <a:r>
              <a:rPr lang="sk-SK" dirty="0" smtClean="0"/>
              <a:t> – </a:t>
            </a:r>
            <a:r>
              <a:rPr lang="sk-SK" dirty="0" err="1" smtClean="0"/>
              <a:t>democracy</a:t>
            </a:r>
            <a:r>
              <a:rPr lang="sk-SK" dirty="0" smtClean="0"/>
              <a:t> at </a:t>
            </a:r>
            <a:r>
              <a:rPr lang="sk-SK" dirty="0" err="1" smtClean="0"/>
              <a:t>our</a:t>
            </a:r>
            <a:r>
              <a:rPr lang="sk-SK" dirty="0" smtClean="0"/>
              <a:t> </a:t>
            </a:r>
            <a:r>
              <a:rPr lang="sk-SK" dirty="0" err="1" smtClean="0"/>
              <a:t>schools</a:t>
            </a:r>
            <a:r>
              <a:rPr lang="sk-SK" dirty="0" smtClean="0"/>
              <a:t>, </a:t>
            </a:r>
            <a:r>
              <a:rPr lang="sk-SK" dirty="0" err="1" smtClean="0"/>
              <a:t>evaluation</a:t>
            </a:r>
            <a:r>
              <a:rPr lang="sk-SK" dirty="0" smtClean="0"/>
              <a:t> of </a:t>
            </a:r>
            <a:r>
              <a:rPr lang="sk-SK" dirty="0" err="1" smtClean="0"/>
              <a:t>simulated</a:t>
            </a:r>
            <a:r>
              <a:rPr lang="sk-SK" dirty="0" smtClean="0"/>
              <a:t> </a:t>
            </a:r>
            <a:r>
              <a:rPr lang="sk-SK" dirty="0" err="1" smtClean="0"/>
              <a:t>elections</a:t>
            </a:r>
            <a:r>
              <a:rPr lang="sk-SK" dirty="0" smtClean="0"/>
              <a:t>, </a:t>
            </a:r>
            <a:r>
              <a:rPr lang="sk-SK" dirty="0" err="1" smtClean="0"/>
              <a:t>evaluation</a:t>
            </a:r>
            <a:r>
              <a:rPr lang="sk-SK" dirty="0" smtClean="0"/>
              <a:t> of </a:t>
            </a:r>
            <a:r>
              <a:rPr lang="sk-SK" dirty="0" err="1" smtClean="0"/>
              <a:t>the</a:t>
            </a:r>
            <a:r>
              <a:rPr lang="sk-SK" dirty="0" smtClean="0"/>
              <a:t> </a:t>
            </a:r>
            <a:r>
              <a:rPr lang="sk-SK" dirty="0" err="1" smtClean="0"/>
              <a:t>proejct</a:t>
            </a:r>
            <a:endParaRPr lang="sk-SK" dirty="0"/>
          </a:p>
        </p:txBody>
      </p:sp>
      <p:sp>
        <p:nvSpPr>
          <p:cNvPr id="3" name="Podnadpis 2"/>
          <p:cNvSpPr>
            <a:spLocks noGrp="1"/>
          </p:cNvSpPr>
          <p:nvPr>
            <p:ph type="subTitle" idx="1"/>
          </p:nvPr>
        </p:nvSpPr>
        <p:spPr/>
        <p:txBody>
          <a:bodyPr/>
          <a:lstStyle/>
          <a:p>
            <a:r>
              <a:rPr lang="en-US" b="1" dirty="0"/>
              <a:t>@</a:t>
            </a:r>
            <a:r>
              <a:rPr lang="en-US" b="1" dirty="0" err="1"/>
              <a:t>mb@ss@dors</a:t>
            </a:r>
            <a:r>
              <a:rPr lang="en-US" b="1" dirty="0"/>
              <a:t> of </a:t>
            </a:r>
            <a:r>
              <a:rPr lang="en-US" b="1" dirty="0" err="1"/>
              <a:t>Europe@n</a:t>
            </a:r>
            <a:r>
              <a:rPr lang="en-US" b="1" dirty="0"/>
              <a:t> </a:t>
            </a:r>
            <a:r>
              <a:rPr lang="en-US" b="1" dirty="0" err="1"/>
              <a:t>Democr@tic</a:t>
            </a:r>
            <a:r>
              <a:rPr lang="en-US" b="1" dirty="0"/>
              <a:t> </a:t>
            </a:r>
            <a:r>
              <a:rPr lang="en-US" b="1" dirty="0" smtClean="0"/>
              <a:t>Culture</a:t>
            </a:r>
            <a:endParaRPr lang="sk-SK" b="1" dirty="0" smtClean="0"/>
          </a:p>
          <a:p>
            <a:r>
              <a:rPr lang="sk-SK" dirty="0"/>
              <a:t>4 </a:t>
            </a:r>
            <a:r>
              <a:rPr lang="sk-SK" dirty="0" err="1"/>
              <a:t>June</a:t>
            </a:r>
            <a:r>
              <a:rPr lang="sk-SK" dirty="0"/>
              <a:t> 2019</a:t>
            </a:r>
            <a:endParaRPr lang="en-US" b="1" dirty="0"/>
          </a:p>
          <a:p>
            <a:endParaRPr lang="sk-SK"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17" y="1549427"/>
            <a:ext cx="1532448" cy="1532448"/>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1" y="3190804"/>
            <a:ext cx="1859780" cy="1390792"/>
          </a:xfrm>
          <a:prstGeom prst="rect">
            <a:avLst/>
          </a:prstGeom>
        </p:spPr>
      </p:pic>
    </p:spTree>
    <p:extLst>
      <p:ext uri="{BB962C8B-B14F-4D97-AF65-F5344CB8AC3E}">
        <p14:creationId xmlns:p14="http://schemas.microsoft.com/office/powerpoint/2010/main" val="2845112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Evaluation</a:t>
            </a:r>
            <a:r>
              <a:rPr lang="sk-SK" dirty="0"/>
              <a:t> </a:t>
            </a:r>
            <a:r>
              <a:rPr lang="sk-SK" dirty="0" err="1"/>
              <a:t>of</a:t>
            </a:r>
            <a:r>
              <a:rPr lang="sk-SK" dirty="0"/>
              <a:t> </a:t>
            </a:r>
            <a:r>
              <a:rPr lang="sk-SK" dirty="0" err="1"/>
              <a:t>the</a:t>
            </a:r>
            <a:r>
              <a:rPr lang="sk-SK" dirty="0"/>
              <a:t> </a:t>
            </a:r>
            <a:r>
              <a:rPr lang="sk-SK" dirty="0" err="1"/>
              <a:t>project</a:t>
            </a:r>
            <a:endParaRPr lang="sk-SK"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14400" y="2470272"/>
            <a:ext cx="5105400" cy="321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172200" y="2651086"/>
            <a:ext cx="5105400" cy="285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231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THANK YOU FOR ONE YEAR OF A GREAT COOPERATION ON OUR PROJECT </a:t>
            </a:r>
            <a:r>
              <a:rPr lang="sk-SK" dirty="0" smtClean="0">
                <a:sym typeface="Wingdings" panose="05000000000000000000" pitchFamily="2" charset="2"/>
              </a:rPr>
              <a:t></a:t>
            </a:r>
            <a:endParaRPr lang="sk-SK" dirty="0"/>
          </a:p>
        </p:txBody>
      </p:sp>
      <p:sp>
        <p:nvSpPr>
          <p:cNvPr id="3" name="Zástupný objekt pre obsah 2"/>
          <p:cNvSpPr>
            <a:spLocks noGrp="1"/>
          </p:cNvSpPr>
          <p:nvPr>
            <p:ph sz="quarter" idx="13"/>
          </p:nvPr>
        </p:nvSpPr>
        <p:spPr/>
        <p:txBody>
          <a:bodyPr/>
          <a:lstStyle/>
          <a:p>
            <a:endParaRPr lang="sk-SK" dirty="0"/>
          </a:p>
        </p:txBody>
      </p:sp>
      <p:pic>
        <p:nvPicPr>
          <p:cNvPr id="1024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663488" y="2285299"/>
            <a:ext cx="3424237"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37" y="1949667"/>
            <a:ext cx="4578016" cy="235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657" y="2430931"/>
            <a:ext cx="2982579" cy="404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863" y="4178518"/>
            <a:ext cx="3557337" cy="255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653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Videoconference</a:t>
            </a:r>
            <a:endParaRPr lang="sk-SK"/>
          </a:p>
        </p:txBody>
      </p:sp>
      <p:sp>
        <p:nvSpPr>
          <p:cNvPr id="3" name="Zástupný objekt pre obsah 2"/>
          <p:cNvSpPr>
            <a:spLocks noGrp="1"/>
          </p:cNvSpPr>
          <p:nvPr>
            <p:ph sz="quarter" idx="13"/>
          </p:nvPr>
        </p:nvSpPr>
        <p:spPr/>
        <p:txBody>
          <a:bodyPr>
            <a:normAutofit fontScale="92500" lnSpcReduction="10000"/>
          </a:bodyPr>
          <a:lstStyle/>
          <a:p>
            <a:r>
              <a:rPr lang="sk-SK" dirty="0"/>
              <a:t>PROGRAMME: </a:t>
            </a:r>
          </a:p>
          <a:p>
            <a:pPr lvl="0"/>
            <a:r>
              <a:rPr lang="sk-SK" dirty="0" err="1"/>
              <a:t>Introduction</a:t>
            </a:r>
            <a:endParaRPr lang="sk-SK" dirty="0"/>
          </a:p>
          <a:p>
            <a:pPr lvl="0"/>
            <a:r>
              <a:rPr lang="sk-SK" dirty="0"/>
              <a:t> </a:t>
            </a:r>
            <a:r>
              <a:rPr lang="sk-SK" dirty="0" err="1"/>
              <a:t>Democracy</a:t>
            </a:r>
            <a:r>
              <a:rPr lang="sk-SK" dirty="0"/>
              <a:t> at </a:t>
            </a:r>
            <a:r>
              <a:rPr lang="sk-SK" dirty="0" err="1"/>
              <a:t>our</a:t>
            </a:r>
            <a:r>
              <a:rPr lang="sk-SK" dirty="0"/>
              <a:t> </a:t>
            </a:r>
            <a:r>
              <a:rPr lang="sk-SK" dirty="0" err="1"/>
              <a:t>schools</a:t>
            </a:r>
            <a:r>
              <a:rPr lang="sk-SK" dirty="0"/>
              <a:t> – </a:t>
            </a:r>
            <a:r>
              <a:rPr lang="sk-SK" dirty="0" err="1"/>
              <a:t>each</a:t>
            </a:r>
            <a:r>
              <a:rPr lang="sk-SK" dirty="0"/>
              <a:t> </a:t>
            </a:r>
            <a:r>
              <a:rPr lang="sk-SK" dirty="0" err="1"/>
              <a:t>school</a:t>
            </a:r>
            <a:r>
              <a:rPr lang="sk-SK" dirty="0"/>
              <a:t> </a:t>
            </a:r>
            <a:r>
              <a:rPr lang="sk-SK" dirty="0" err="1"/>
              <a:t>presents</a:t>
            </a:r>
            <a:endParaRPr lang="sk-SK" dirty="0"/>
          </a:p>
          <a:p>
            <a:pPr lvl="0"/>
            <a:r>
              <a:rPr lang="sk-SK" dirty="0" err="1"/>
              <a:t>Results</a:t>
            </a:r>
            <a:r>
              <a:rPr lang="sk-SK" dirty="0"/>
              <a:t> of </a:t>
            </a:r>
            <a:r>
              <a:rPr lang="sk-SK" dirty="0" err="1"/>
              <a:t>simulated</a:t>
            </a:r>
            <a:r>
              <a:rPr lang="sk-SK" dirty="0"/>
              <a:t> </a:t>
            </a:r>
            <a:r>
              <a:rPr lang="sk-SK" dirty="0" err="1"/>
              <a:t>elections</a:t>
            </a:r>
            <a:r>
              <a:rPr lang="sk-SK" dirty="0"/>
              <a:t> – Zuzana</a:t>
            </a:r>
          </a:p>
          <a:p>
            <a:pPr lvl="0"/>
            <a:r>
              <a:rPr lang="sk-SK" dirty="0"/>
              <a:t> </a:t>
            </a:r>
            <a:r>
              <a:rPr lang="sk-SK" dirty="0" err="1"/>
              <a:t>Evaluation</a:t>
            </a:r>
            <a:r>
              <a:rPr lang="sk-SK" dirty="0"/>
              <a:t> of </a:t>
            </a:r>
            <a:r>
              <a:rPr lang="sk-SK" dirty="0" err="1"/>
              <a:t>the</a:t>
            </a:r>
            <a:r>
              <a:rPr lang="sk-SK" dirty="0"/>
              <a:t> </a:t>
            </a:r>
            <a:r>
              <a:rPr lang="sk-SK" dirty="0" err="1"/>
              <a:t>project</a:t>
            </a:r>
            <a:r>
              <a:rPr lang="sk-SK" dirty="0"/>
              <a:t> (</a:t>
            </a:r>
            <a:r>
              <a:rPr lang="sk-SK" dirty="0" err="1"/>
              <a:t>each</a:t>
            </a:r>
            <a:r>
              <a:rPr lang="sk-SK" dirty="0"/>
              <a:t> </a:t>
            </a:r>
            <a:r>
              <a:rPr lang="sk-SK" dirty="0" err="1"/>
              <a:t>school</a:t>
            </a:r>
            <a:r>
              <a:rPr lang="sk-SK" dirty="0"/>
              <a:t> </a:t>
            </a:r>
            <a:r>
              <a:rPr lang="sk-SK" dirty="0" err="1"/>
              <a:t>will</a:t>
            </a:r>
            <a:r>
              <a:rPr lang="sk-SK" dirty="0"/>
              <a:t> </a:t>
            </a:r>
            <a:r>
              <a:rPr lang="sk-SK" dirty="0" err="1"/>
              <a:t>evaluate</a:t>
            </a:r>
            <a:r>
              <a:rPr lang="sk-SK" dirty="0"/>
              <a:t> </a:t>
            </a:r>
            <a:r>
              <a:rPr lang="sk-SK" dirty="0" err="1"/>
              <a:t>the</a:t>
            </a:r>
            <a:r>
              <a:rPr lang="sk-SK" dirty="0"/>
              <a:t> </a:t>
            </a:r>
            <a:r>
              <a:rPr lang="sk-SK" dirty="0" err="1"/>
              <a:t>project</a:t>
            </a:r>
            <a:r>
              <a:rPr lang="sk-SK" dirty="0"/>
              <a:t>)</a:t>
            </a:r>
          </a:p>
          <a:p>
            <a:pPr lvl="0"/>
            <a:r>
              <a:rPr lang="sk-SK" dirty="0" err="1"/>
              <a:t>Conclusion</a:t>
            </a:r>
            <a:endParaRPr lang="sk-SK" dirty="0"/>
          </a:p>
          <a:p>
            <a:endParaRPr lang="sk-SK" dirty="0"/>
          </a:p>
        </p:txBody>
      </p:sp>
      <p:sp>
        <p:nvSpPr>
          <p:cNvPr id="4" name="Zástupný objekt pre obsah 3"/>
          <p:cNvSpPr>
            <a:spLocks noGrp="1"/>
          </p:cNvSpPr>
          <p:nvPr>
            <p:ph sz="quarter" idx="14"/>
          </p:nvPr>
        </p:nvSpPr>
        <p:spPr/>
        <p:txBody>
          <a:bodyPr/>
          <a:lstStyle/>
          <a:p>
            <a:endParaRPr lang="sk-SK"/>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678" y="2055646"/>
            <a:ext cx="53244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104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Results</a:t>
            </a:r>
            <a:r>
              <a:rPr lang="sk-SK" dirty="0" smtClean="0"/>
              <a:t> </a:t>
            </a:r>
            <a:r>
              <a:rPr lang="sk-SK" dirty="0" err="1" smtClean="0"/>
              <a:t>of</a:t>
            </a:r>
            <a:r>
              <a:rPr lang="sk-SK" dirty="0" smtClean="0"/>
              <a:t> </a:t>
            </a:r>
            <a:r>
              <a:rPr lang="sk-SK" dirty="0" err="1" smtClean="0"/>
              <a:t>simulated</a:t>
            </a:r>
            <a:r>
              <a:rPr lang="sk-SK" dirty="0" smtClean="0"/>
              <a:t> </a:t>
            </a:r>
            <a:r>
              <a:rPr lang="sk-SK" dirty="0" err="1" smtClean="0"/>
              <a:t>students</a:t>
            </a:r>
            <a:r>
              <a:rPr lang="sk-SK" dirty="0" smtClean="0"/>
              <a:t>´ </a:t>
            </a:r>
            <a:r>
              <a:rPr lang="sk-SK" dirty="0" err="1" smtClean="0"/>
              <a:t>elections</a:t>
            </a:r>
            <a:r>
              <a:rPr lang="sk-SK" dirty="0" smtClean="0"/>
              <a:t> to </a:t>
            </a:r>
            <a:r>
              <a:rPr lang="sk-SK" dirty="0" err="1" smtClean="0"/>
              <a:t>the</a:t>
            </a:r>
            <a:r>
              <a:rPr lang="sk-SK" dirty="0" smtClean="0"/>
              <a:t> </a:t>
            </a:r>
            <a:r>
              <a:rPr lang="sk-SK" dirty="0" err="1" smtClean="0"/>
              <a:t>european</a:t>
            </a:r>
            <a:r>
              <a:rPr lang="sk-SK" dirty="0" smtClean="0"/>
              <a:t> </a:t>
            </a:r>
            <a:r>
              <a:rPr lang="sk-SK" dirty="0" err="1" smtClean="0"/>
              <a:t>parliament</a:t>
            </a:r>
            <a:endParaRPr lang="sk-SK" dirty="0"/>
          </a:p>
        </p:txBody>
      </p:sp>
      <p:sp>
        <p:nvSpPr>
          <p:cNvPr id="4" name="Zástupný objekt pre obsah 3"/>
          <p:cNvSpPr>
            <a:spLocks noGrp="1"/>
          </p:cNvSpPr>
          <p:nvPr>
            <p:ph sz="quarter" idx="14"/>
          </p:nvPr>
        </p:nvSpPr>
        <p:spPr>
          <a:xfrm>
            <a:off x="6172200" y="2367092"/>
            <a:ext cx="5105400" cy="3829171"/>
          </a:xfrm>
        </p:spPr>
        <p:txBody>
          <a:bodyPr/>
          <a:lstStyle/>
          <a:p>
            <a:endParaRPr lang="sk-SK"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14400" y="2370221"/>
            <a:ext cx="5105400" cy="383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51" t="53943" r="23889" b="3987"/>
          <a:stretch/>
        </p:blipFill>
        <p:spPr bwMode="auto">
          <a:xfrm>
            <a:off x="6172200" y="2334126"/>
            <a:ext cx="5149516" cy="389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186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Results</a:t>
            </a:r>
            <a:r>
              <a:rPr lang="sk-SK" dirty="0"/>
              <a:t> </a:t>
            </a:r>
            <a:r>
              <a:rPr lang="sk-SK" dirty="0" err="1"/>
              <a:t>of</a:t>
            </a:r>
            <a:r>
              <a:rPr lang="sk-SK" dirty="0"/>
              <a:t> </a:t>
            </a:r>
            <a:r>
              <a:rPr lang="sk-SK" dirty="0" err="1"/>
              <a:t>simulated</a:t>
            </a:r>
            <a:r>
              <a:rPr lang="sk-SK" dirty="0"/>
              <a:t> </a:t>
            </a:r>
            <a:r>
              <a:rPr lang="sk-SK" dirty="0" err="1"/>
              <a:t>students</a:t>
            </a:r>
            <a:r>
              <a:rPr lang="sk-SK" dirty="0"/>
              <a:t>´ </a:t>
            </a:r>
            <a:r>
              <a:rPr lang="sk-SK" dirty="0" err="1"/>
              <a:t>elections</a:t>
            </a:r>
            <a:r>
              <a:rPr lang="sk-SK" dirty="0"/>
              <a:t> to </a:t>
            </a:r>
            <a:r>
              <a:rPr lang="sk-SK" dirty="0" err="1"/>
              <a:t>the</a:t>
            </a:r>
            <a:r>
              <a:rPr lang="sk-SK" dirty="0"/>
              <a:t> </a:t>
            </a:r>
            <a:r>
              <a:rPr lang="sk-SK" dirty="0" err="1"/>
              <a:t>european</a:t>
            </a:r>
            <a:r>
              <a:rPr lang="sk-SK" dirty="0"/>
              <a:t> </a:t>
            </a:r>
            <a:r>
              <a:rPr lang="sk-SK" dirty="0" err="1"/>
              <a:t>parliament</a:t>
            </a:r>
            <a:endParaRPr lang="sk-SK" dirty="0"/>
          </a:p>
        </p:txBody>
      </p:sp>
      <p:sp>
        <p:nvSpPr>
          <p:cNvPr id="3" name="Zástupný objekt pre obsah 2"/>
          <p:cNvSpPr>
            <a:spLocks noGrp="1"/>
          </p:cNvSpPr>
          <p:nvPr>
            <p:ph sz="quarter" idx="13"/>
          </p:nvPr>
        </p:nvSpPr>
        <p:spPr/>
        <p:txBody>
          <a:bodyPr/>
          <a:lstStyle/>
          <a:p>
            <a:endParaRPr lang="sk-SK"/>
          </a:p>
        </p:txBody>
      </p:sp>
      <p:graphicFrame>
        <p:nvGraphicFramePr>
          <p:cNvPr id="5" name="Zástupný symbol obsahu 4"/>
          <p:cNvGraphicFramePr>
            <a:graphicFrameLocks noGrp="1"/>
          </p:cNvGraphicFramePr>
          <p:nvPr>
            <p:ph sz="quarter" idx="14"/>
            <p:extLst>
              <p:ext uri="{D42A27DB-BD31-4B8C-83A1-F6EECF244321}">
                <p14:modId xmlns:p14="http://schemas.microsoft.com/office/powerpoint/2010/main" val="3168369231"/>
              </p:ext>
            </p:extLst>
          </p:nvPr>
        </p:nvGraphicFramePr>
        <p:xfrm>
          <a:off x="6232360" y="2875547"/>
          <a:ext cx="5105400" cy="2227815"/>
        </p:xfrm>
        <a:graphic>
          <a:graphicData uri="http://schemas.openxmlformats.org/drawingml/2006/table">
            <a:tbl>
              <a:tblPr firstRow="1" firstCol="1" bandRow="1">
                <a:tableStyleId>{5C22544A-7EE6-4342-B048-85BDC9FD1C3A}</a:tableStyleId>
              </a:tblPr>
              <a:tblGrid>
                <a:gridCol w="1451044"/>
                <a:gridCol w="3654356"/>
              </a:tblGrid>
              <a:tr h="878313">
                <a:tc>
                  <a:txBody>
                    <a:bodyPr/>
                    <a:lstStyle/>
                    <a:p>
                      <a:pPr>
                        <a:lnSpc>
                          <a:spcPct val="115000"/>
                        </a:lnSpc>
                        <a:spcAft>
                          <a:spcPts val="0"/>
                        </a:spcAft>
                      </a:pPr>
                      <a:r>
                        <a:rPr lang="sk-SK" sz="1100" dirty="0" err="1">
                          <a:effectLst/>
                        </a:rPr>
                        <a:t>Date</a:t>
                      </a:r>
                      <a:r>
                        <a:rPr lang="sk-SK" sz="1100" dirty="0">
                          <a:effectLst/>
                        </a:rPr>
                        <a:t> </a:t>
                      </a:r>
                      <a:r>
                        <a:rPr lang="sk-SK" sz="1100" dirty="0" err="1">
                          <a:effectLst/>
                        </a:rPr>
                        <a:t>of</a:t>
                      </a:r>
                      <a:r>
                        <a:rPr lang="sk-SK" sz="1100" dirty="0">
                          <a:effectLst/>
                        </a:rPr>
                        <a:t> </a:t>
                      </a:r>
                      <a:r>
                        <a:rPr lang="sk-SK" sz="1100" dirty="0" err="1">
                          <a:effectLst/>
                        </a:rPr>
                        <a:t>the</a:t>
                      </a:r>
                      <a:r>
                        <a:rPr lang="sk-SK" sz="1100" dirty="0">
                          <a:effectLst/>
                        </a:rPr>
                        <a:t> </a:t>
                      </a:r>
                      <a:r>
                        <a:rPr lang="sk-SK" sz="1100" dirty="0" err="1">
                          <a:effectLst/>
                        </a:rPr>
                        <a:t>Mock</a:t>
                      </a:r>
                      <a:r>
                        <a:rPr lang="sk-SK" sz="1100" dirty="0">
                          <a:effectLst/>
                        </a:rPr>
                        <a:t> </a:t>
                      </a:r>
                      <a:r>
                        <a:rPr lang="sk-SK" sz="1100" dirty="0" err="1">
                          <a:effectLst/>
                        </a:rPr>
                        <a:t>electons</a:t>
                      </a:r>
                      <a:endParaRPr lang="sk-SK" sz="1000" dirty="0">
                        <a:effectLst/>
                        <a:latin typeface="Calibri"/>
                        <a:ea typeface="Calibri"/>
                        <a:cs typeface="Times New Roman"/>
                      </a:endParaRPr>
                    </a:p>
                  </a:txBody>
                  <a:tcPr marL="60812" marR="60812" marT="0" marB="0"/>
                </a:tc>
                <a:tc>
                  <a:txBody>
                    <a:bodyPr/>
                    <a:lstStyle/>
                    <a:p>
                      <a:pPr>
                        <a:lnSpc>
                          <a:spcPct val="115000"/>
                        </a:lnSpc>
                        <a:spcAft>
                          <a:spcPts val="0"/>
                        </a:spcAft>
                      </a:pPr>
                      <a:r>
                        <a:rPr lang="sk-SK" sz="1100" dirty="0">
                          <a:effectLst/>
                        </a:rPr>
                        <a:t>1273</a:t>
                      </a:r>
                      <a:endParaRPr lang="sk-SK" sz="1000" dirty="0">
                        <a:effectLst/>
                      </a:endParaRPr>
                    </a:p>
                    <a:p>
                      <a:pPr>
                        <a:lnSpc>
                          <a:spcPct val="115000"/>
                        </a:lnSpc>
                        <a:spcAft>
                          <a:spcPts val="0"/>
                        </a:spcAft>
                      </a:pPr>
                      <a:r>
                        <a:rPr lang="sk-SK" sz="1100" dirty="0">
                          <a:effectLst/>
                        </a:rPr>
                        <a:t> </a:t>
                      </a:r>
                      <a:endParaRPr lang="sk-SK" sz="1000" dirty="0">
                        <a:effectLst/>
                        <a:latin typeface="Calibri"/>
                        <a:ea typeface="Calibri"/>
                        <a:cs typeface="Times New Roman"/>
                      </a:endParaRPr>
                    </a:p>
                  </a:txBody>
                  <a:tcPr marL="60812" marR="60812" marT="0" marB="0"/>
                </a:tc>
              </a:tr>
              <a:tr h="372981">
                <a:tc>
                  <a:txBody>
                    <a:bodyPr/>
                    <a:lstStyle/>
                    <a:p>
                      <a:pPr>
                        <a:lnSpc>
                          <a:spcPct val="115000"/>
                        </a:lnSpc>
                        <a:spcAft>
                          <a:spcPts val="0"/>
                        </a:spcAft>
                      </a:pPr>
                      <a:r>
                        <a:rPr lang="sk-SK" sz="1100">
                          <a:effectLst/>
                        </a:rPr>
                        <a:t>Number of all students</a:t>
                      </a:r>
                      <a:endParaRPr lang="sk-SK" sz="1000">
                        <a:effectLst/>
                      </a:endParaRPr>
                    </a:p>
                    <a:p>
                      <a:pPr>
                        <a:lnSpc>
                          <a:spcPct val="115000"/>
                        </a:lnSpc>
                        <a:spcAft>
                          <a:spcPts val="0"/>
                        </a:spcAft>
                      </a:pPr>
                      <a:r>
                        <a:rPr lang="sk-SK" sz="1100">
                          <a:effectLst/>
                        </a:rPr>
                        <a:t> </a:t>
                      </a:r>
                      <a:endParaRPr lang="sk-SK" sz="1000">
                        <a:effectLst/>
                        <a:latin typeface="Calibri"/>
                        <a:ea typeface="Calibri"/>
                        <a:cs typeface="Times New Roman"/>
                      </a:endParaRPr>
                    </a:p>
                  </a:txBody>
                  <a:tcPr marL="60812" marR="60812" marT="0" marB="0"/>
                </a:tc>
                <a:tc>
                  <a:txBody>
                    <a:bodyPr/>
                    <a:lstStyle/>
                    <a:p>
                      <a:pPr>
                        <a:lnSpc>
                          <a:spcPct val="115000"/>
                        </a:lnSpc>
                        <a:spcAft>
                          <a:spcPts val="0"/>
                        </a:spcAft>
                      </a:pPr>
                      <a:r>
                        <a:rPr lang="sk-SK" sz="1100" dirty="0">
                          <a:effectLst/>
                        </a:rPr>
                        <a:t>470</a:t>
                      </a:r>
                      <a:endParaRPr lang="sk-SK" sz="1000" dirty="0">
                        <a:effectLst/>
                        <a:latin typeface="Calibri"/>
                        <a:ea typeface="Calibri"/>
                        <a:cs typeface="Times New Roman"/>
                      </a:endParaRPr>
                    </a:p>
                  </a:txBody>
                  <a:tcPr marL="60812" marR="60812" marT="0" marB="0"/>
                </a:tc>
              </a:tr>
              <a:tr h="559471">
                <a:tc>
                  <a:txBody>
                    <a:bodyPr/>
                    <a:lstStyle/>
                    <a:p>
                      <a:pPr>
                        <a:lnSpc>
                          <a:spcPct val="115000"/>
                        </a:lnSpc>
                        <a:spcAft>
                          <a:spcPts val="0"/>
                        </a:spcAft>
                      </a:pPr>
                      <a:r>
                        <a:rPr lang="sk-SK" sz="1100" dirty="0" err="1">
                          <a:effectLst/>
                        </a:rPr>
                        <a:t>Number</a:t>
                      </a:r>
                      <a:r>
                        <a:rPr lang="sk-SK" sz="1100" dirty="0">
                          <a:effectLst/>
                        </a:rPr>
                        <a:t> </a:t>
                      </a:r>
                      <a:r>
                        <a:rPr lang="sk-SK" sz="1100" dirty="0" err="1">
                          <a:effectLst/>
                        </a:rPr>
                        <a:t>of</a:t>
                      </a:r>
                      <a:r>
                        <a:rPr lang="sk-SK" sz="1100" dirty="0">
                          <a:effectLst/>
                        </a:rPr>
                        <a:t> </a:t>
                      </a:r>
                      <a:r>
                        <a:rPr lang="sk-SK" sz="1100" dirty="0" err="1">
                          <a:effectLst/>
                        </a:rPr>
                        <a:t>students</a:t>
                      </a:r>
                      <a:r>
                        <a:rPr lang="sk-SK" sz="1100" dirty="0">
                          <a:effectLst/>
                        </a:rPr>
                        <a:t> </a:t>
                      </a:r>
                      <a:r>
                        <a:rPr lang="sk-SK" sz="1100" dirty="0" err="1">
                          <a:effectLst/>
                        </a:rPr>
                        <a:t>who</a:t>
                      </a:r>
                      <a:r>
                        <a:rPr lang="sk-SK" sz="1100" dirty="0">
                          <a:effectLst/>
                        </a:rPr>
                        <a:t> </a:t>
                      </a:r>
                      <a:r>
                        <a:rPr lang="sk-SK" sz="1100" dirty="0" err="1">
                          <a:effectLst/>
                        </a:rPr>
                        <a:t>took</a:t>
                      </a:r>
                      <a:r>
                        <a:rPr lang="sk-SK" sz="1100" dirty="0">
                          <a:effectLst/>
                        </a:rPr>
                        <a:t> part in </a:t>
                      </a:r>
                      <a:r>
                        <a:rPr lang="sk-SK" sz="1100" dirty="0" err="1">
                          <a:effectLst/>
                        </a:rPr>
                        <a:t>elections</a:t>
                      </a:r>
                      <a:r>
                        <a:rPr lang="sk-SK" sz="1100" dirty="0">
                          <a:effectLst/>
                        </a:rPr>
                        <a:t> to </a:t>
                      </a:r>
                      <a:r>
                        <a:rPr lang="sk-SK" sz="1100" dirty="0" err="1">
                          <a:effectLst/>
                        </a:rPr>
                        <a:t>the</a:t>
                      </a:r>
                      <a:r>
                        <a:rPr lang="sk-SK" sz="1100" dirty="0">
                          <a:effectLst/>
                        </a:rPr>
                        <a:t> EP</a:t>
                      </a:r>
                      <a:endParaRPr lang="sk-SK" sz="1000" dirty="0">
                        <a:effectLst/>
                        <a:latin typeface="Calibri"/>
                        <a:ea typeface="Calibri"/>
                        <a:cs typeface="Times New Roman"/>
                      </a:endParaRPr>
                    </a:p>
                  </a:txBody>
                  <a:tcPr marL="60812" marR="60812" marT="0" marB="0"/>
                </a:tc>
                <a:tc>
                  <a:txBody>
                    <a:bodyPr/>
                    <a:lstStyle/>
                    <a:p>
                      <a:endParaRPr lang="sk-SK" dirty="0"/>
                    </a:p>
                  </a:txBody>
                  <a:tcPr marL="60812" marR="60812" marT="0" marB="0"/>
                </a:tc>
              </a:tr>
              <a:tr h="372981">
                <a:tc>
                  <a:txBody>
                    <a:bodyPr/>
                    <a:lstStyle/>
                    <a:p>
                      <a:pPr>
                        <a:lnSpc>
                          <a:spcPct val="115000"/>
                        </a:lnSpc>
                        <a:spcAft>
                          <a:spcPts val="0"/>
                        </a:spcAft>
                      </a:pPr>
                      <a:r>
                        <a:rPr lang="sk-SK" sz="1100">
                          <a:effectLst/>
                        </a:rPr>
                        <a:t>% participation in elections</a:t>
                      </a:r>
                      <a:endParaRPr lang="sk-SK" sz="1000">
                        <a:effectLst/>
                        <a:latin typeface="Calibri"/>
                        <a:ea typeface="Calibri"/>
                        <a:cs typeface="Times New Roman"/>
                      </a:endParaRPr>
                    </a:p>
                  </a:txBody>
                  <a:tcPr marL="60812" marR="60812" marT="0" marB="0"/>
                </a:tc>
                <a:tc>
                  <a:txBody>
                    <a:bodyPr/>
                    <a:lstStyle/>
                    <a:p>
                      <a:pPr>
                        <a:lnSpc>
                          <a:spcPct val="115000"/>
                        </a:lnSpc>
                        <a:spcAft>
                          <a:spcPts val="0"/>
                        </a:spcAft>
                      </a:pPr>
                      <a:r>
                        <a:rPr lang="sk-SK" sz="1100" dirty="0">
                          <a:effectLst/>
                        </a:rPr>
                        <a:t>36.92 %</a:t>
                      </a:r>
                      <a:endParaRPr lang="sk-SK" sz="1000" dirty="0">
                        <a:effectLst/>
                        <a:latin typeface="Calibri"/>
                        <a:ea typeface="Calibri"/>
                        <a:cs typeface="Times New Roman"/>
                      </a:endParaRPr>
                    </a:p>
                  </a:txBody>
                  <a:tcPr marL="60812" marR="60812" marT="0" marB="0"/>
                </a:tc>
              </a:tr>
            </a:tbl>
          </a:graphicData>
        </a:graphic>
      </p:graphicFrame>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790" t="53829" r="4549" b="3744"/>
          <a:stretch/>
        </p:blipFill>
        <p:spPr bwMode="auto">
          <a:xfrm>
            <a:off x="849080" y="2322095"/>
            <a:ext cx="5226868" cy="352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036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Conclusions</a:t>
            </a:r>
            <a:r>
              <a:rPr lang="sk-SK" dirty="0"/>
              <a:t> </a:t>
            </a:r>
            <a:r>
              <a:rPr lang="sk-SK" dirty="0" err="1"/>
              <a:t>of</a:t>
            </a:r>
            <a:r>
              <a:rPr lang="sk-SK" dirty="0"/>
              <a:t> </a:t>
            </a:r>
            <a:r>
              <a:rPr lang="sk-SK" dirty="0" err="1"/>
              <a:t>Simulated</a:t>
            </a:r>
            <a:r>
              <a:rPr lang="sk-SK" dirty="0"/>
              <a:t> </a:t>
            </a:r>
            <a:r>
              <a:rPr lang="sk-SK" dirty="0" err="1"/>
              <a:t>students</a:t>
            </a:r>
            <a:r>
              <a:rPr lang="sk-SK" dirty="0"/>
              <a:t>´ </a:t>
            </a:r>
            <a:r>
              <a:rPr lang="sk-SK" dirty="0" err="1"/>
              <a:t>elections</a:t>
            </a:r>
            <a:r>
              <a:rPr lang="sk-SK" dirty="0"/>
              <a:t> to </a:t>
            </a:r>
            <a:r>
              <a:rPr lang="sk-SK" dirty="0" err="1"/>
              <a:t>the</a:t>
            </a:r>
            <a:r>
              <a:rPr lang="sk-SK" dirty="0"/>
              <a:t> </a:t>
            </a:r>
            <a:r>
              <a:rPr lang="sk-SK" dirty="0" err="1"/>
              <a:t>European</a:t>
            </a:r>
            <a:r>
              <a:rPr lang="sk-SK" dirty="0"/>
              <a:t> </a:t>
            </a:r>
            <a:r>
              <a:rPr lang="sk-SK" dirty="0" err="1"/>
              <a:t>Parliament</a:t>
            </a:r>
            <a:r>
              <a:rPr lang="sk-SK" dirty="0"/>
              <a:t/>
            </a:r>
            <a:br>
              <a:rPr lang="sk-SK" dirty="0"/>
            </a:br>
            <a:endParaRPr lang="sk-SK" dirty="0"/>
          </a:p>
        </p:txBody>
      </p:sp>
      <p:pic>
        <p:nvPicPr>
          <p:cNvPr id="5" name="Zástupný symbol obsahu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030" y="1275097"/>
            <a:ext cx="1840831" cy="3809248"/>
          </a:xfrm>
        </p:spPr>
      </p:pic>
      <p:sp>
        <p:nvSpPr>
          <p:cNvPr id="4" name="Zástupný objekt pre obsah 3"/>
          <p:cNvSpPr>
            <a:spLocks noGrp="1"/>
          </p:cNvSpPr>
          <p:nvPr>
            <p:ph sz="quarter" idx="14"/>
          </p:nvPr>
        </p:nvSpPr>
        <p:spPr>
          <a:xfrm>
            <a:off x="7206915" y="1864896"/>
            <a:ext cx="4379495" cy="4702342"/>
          </a:xfrm>
        </p:spPr>
        <p:txBody>
          <a:bodyPr>
            <a:normAutofit fontScale="85000" lnSpcReduction="10000"/>
          </a:bodyPr>
          <a:lstStyle/>
          <a:p>
            <a:r>
              <a:rPr lang="sk-SK" dirty="0" err="1"/>
              <a:t>students</a:t>
            </a:r>
            <a:r>
              <a:rPr lang="sk-SK" dirty="0"/>
              <a:t> </a:t>
            </a:r>
            <a:r>
              <a:rPr lang="sk-SK" dirty="0" err="1"/>
              <a:t>have</a:t>
            </a:r>
            <a:r>
              <a:rPr lang="sk-SK" dirty="0"/>
              <a:t> chosen </a:t>
            </a:r>
            <a:r>
              <a:rPr lang="sk-SK" dirty="0" err="1"/>
              <a:t>proEuropean</a:t>
            </a:r>
            <a:r>
              <a:rPr lang="sk-SK" dirty="0"/>
              <a:t>  and </a:t>
            </a:r>
            <a:r>
              <a:rPr lang="sk-SK" dirty="0" err="1"/>
              <a:t>democratic</a:t>
            </a:r>
            <a:r>
              <a:rPr lang="sk-SK" dirty="0"/>
              <a:t> </a:t>
            </a:r>
            <a:r>
              <a:rPr lang="sk-SK" dirty="0" err="1" smtClean="0"/>
              <a:t>political</a:t>
            </a:r>
            <a:r>
              <a:rPr lang="sk-SK" dirty="0" smtClean="0"/>
              <a:t> </a:t>
            </a:r>
            <a:r>
              <a:rPr lang="sk-SK" dirty="0" err="1" smtClean="0"/>
              <a:t>parties</a:t>
            </a:r>
            <a:r>
              <a:rPr lang="sk-SK" dirty="0"/>
              <a:t>. </a:t>
            </a:r>
            <a:endParaRPr lang="sk-SK" dirty="0" smtClean="0"/>
          </a:p>
          <a:p>
            <a:r>
              <a:rPr lang="sk-SK" dirty="0" err="1" smtClean="0"/>
              <a:t>If</a:t>
            </a:r>
            <a:r>
              <a:rPr lang="sk-SK" dirty="0" smtClean="0"/>
              <a:t> </a:t>
            </a:r>
            <a:r>
              <a:rPr lang="sk-SK" dirty="0" err="1"/>
              <a:t>young</a:t>
            </a:r>
            <a:r>
              <a:rPr lang="sk-SK" dirty="0"/>
              <a:t> </a:t>
            </a:r>
            <a:r>
              <a:rPr lang="sk-SK" dirty="0" err="1"/>
              <a:t>people</a:t>
            </a:r>
            <a:r>
              <a:rPr lang="sk-SK" dirty="0"/>
              <a:t> </a:t>
            </a:r>
            <a:r>
              <a:rPr lang="sk-SK" dirty="0" err="1"/>
              <a:t>receive</a:t>
            </a:r>
            <a:r>
              <a:rPr lang="sk-SK" dirty="0"/>
              <a:t> </a:t>
            </a:r>
            <a:r>
              <a:rPr lang="sk-SK" dirty="0" err="1"/>
              <a:t>sufficient</a:t>
            </a:r>
            <a:r>
              <a:rPr lang="sk-SK" dirty="0"/>
              <a:t> civil, </a:t>
            </a:r>
            <a:r>
              <a:rPr lang="sk-SK" dirty="0" err="1"/>
              <a:t>human</a:t>
            </a:r>
            <a:r>
              <a:rPr lang="sk-SK" dirty="0"/>
              <a:t> </a:t>
            </a:r>
            <a:r>
              <a:rPr lang="sk-SK" dirty="0" err="1"/>
              <a:t>rights</a:t>
            </a:r>
            <a:r>
              <a:rPr lang="sk-SK" dirty="0"/>
              <a:t> and </a:t>
            </a:r>
            <a:r>
              <a:rPr lang="sk-SK" dirty="0" err="1"/>
              <a:t>European</a:t>
            </a:r>
            <a:r>
              <a:rPr lang="sk-SK" dirty="0"/>
              <a:t> </a:t>
            </a:r>
            <a:r>
              <a:rPr lang="sk-SK" dirty="0" err="1"/>
              <a:t>education</a:t>
            </a:r>
            <a:r>
              <a:rPr lang="sk-SK" dirty="0"/>
              <a:t> in </a:t>
            </a:r>
            <a:r>
              <a:rPr lang="sk-SK" dirty="0" err="1"/>
              <a:t>the</a:t>
            </a:r>
            <a:r>
              <a:rPr lang="sk-SK" dirty="0"/>
              <a:t> </a:t>
            </a:r>
            <a:r>
              <a:rPr lang="sk-SK" dirty="0" err="1"/>
              <a:t>open</a:t>
            </a:r>
            <a:r>
              <a:rPr lang="sk-SK" dirty="0"/>
              <a:t> </a:t>
            </a:r>
            <a:r>
              <a:rPr lang="sk-SK" dirty="0" err="1"/>
              <a:t>democratic</a:t>
            </a:r>
            <a:r>
              <a:rPr lang="sk-SK" dirty="0"/>
              <a:t> </a:t>
            </a:r>
            <a:r>
              <a:rPr lang="sk-SK" dirty="0" err="1"/>
              <a:t>spirit</a:t>
            </a:r>
            <a:r>
              <a:rPr lang="sk-SK" dirty="0"/>
              <a:t>, </a:t>
            </a:r>
            <a:r>
              <a:rPr lang="sk-SK" dirty="0" err="1"/>
              <a:t>if</a:t>
            </a:r>
            <a:r>
              <a:rPr lang="sk-SK" dirty="0"/>
              <a:t> </a:t>
            </a:r>
            <a:r>
              <a:rPr lang="sk-SK" dirty="0" err="1"/>
              <a:t>they</a:t>
            </a:r>
            <a:r>
              <a:rPr lang="sk-SK" dirty="0"/>
              <a:t> </a:t>
            </a:r>
            <a:r>
              <a:rPr lang="sk-SK" dirty="0" err="1"/>
              <a:t>understand</a:t>
            </a:r>
            <a:r>
              <a:rPr lang="sk-SK" dirty="0"/>
              <a:t> </a:t>
            </a:r>
            <a:r>
              <a:rPr lang="sk-SK" dirty="0" err="1"/>
              <a:t>the</a:t>
            </a:r>
            <a:r>
              <a:rPr lang="sk-SK" dirty="0"/>
              <a:t> </a:t>
            </a:r>
            <a:r>
              <a:rPr lang="sk-SK" dirty="0" err="1"/>
              <a:t>importance</a:t>
            </a:r>
            <a:r>
              <a:rPr lang="sk-SK" dirty="0"/>
              <a:t> </a:t>
            </a:r>
            <a:r>
              <a:rPr lang="sk-SK" dirty="0" err="1"/>
              <a:t>of</a:t>
            </a:r>
            <a:r>
              <a:rPr lang="sk-SK" dirty="0"/>
              <a:t> </a:t>
            </a:r>
            <a:r>
              <a:rPr lang="sk-SK" dirty="0" err="1"/>
              <a:t>civic</a:t>
            </a:r>
            <a:r>
              <a:rPr lang="sk-SK" dirty="0"/>
              <a:t> </a:t>
            </a:r>
            <a:r>
              <a:rPr lang="sk-SK" dirty="0" err="1"/>
              <a:t>activism</a:t>
            </a:r>
            <a:r>
              <a:rPr lang="sk-SK" dirty="0"/>
              <a:t> and </a:t>
            </a:r>
            <a:r>
              <a:rPr lang="sk-SK" dirty="0" err="1"/>
              <a:t>if</a:t>
            </a:r>
            <a:r>
              <a:rPr lang="sk-SK" dirty="0"/>
              <a:t> </a:t>
            </a:r>
            <a:r>
              <a:rPr lang="sk-SK" dirty="0" err="1"/>
              <a:t>they</a:t>
            </a:r>
            <a:r>
              <a:rPr lang="sk-SK" dirty="0"/>
              <a:t> get a </a:t>
            </a:r>
            <a:r>
              <a:rPr lang="sk-SK" dirty="0" err="1"/>
              <a:t>meaningful</a:t>
            </a:r>
            <a:r>
              <a:rPr lang="sk-SK" dirty="0"/>
              <a:t> </a:t>
            </a:r>
            <a:r>
              <a:rPr lang="sk-SK" dirty="0" err="1"/>
              <a:t>choice</a:t>
            </a:r>
            <a:r>
              <a:rPr lang="sk-SK" dirty="0"/>
              <a:t> and a </a:t>
            </a:r>
            <a:r>
              <a:rPr lang="sk-SK" dirty="0" err="1"/>
              <a:t>clear</a:t>
            </a:r>
            <a:r>
              <a:rPr lang="sk-SK" dirty="0"/>
              <a:t> </a:t>
            </a:r>
            <a:r>
              <a:rPr lang="sk-SK" dirty="0" err="1"/>
              <a:t>political</a:t>
            </a:r>
            <a:r>
              <a:rPr lang="sk-SK" dirty="0"/>
              <a:t> </a:t>
            </a:r>
            <a:r>
              <a:rPr lang="sk-SK" dirty="0" err="1"/>
              <a:t>offer</a:t>
            </a:r>
            <a:r>
              <a:rPr lang="sk-SK" dirty="0"/>
              <a:t>, so </a:t>
            </a:r>
            <a:r>
              <a:rPr lang="sk-SK" dirty="0" err="1"/>
              <a:t>they</a:t>
            </a:r>
            <a:r>
              <a:rPr lang="sk-SK" dirty="0"/>
              <a:t> </a:t>
            </a:r>
            <a:r>
              <a:rPr lang="sk-SK" dirty="0" err="1"/>
              <a:t>can</a:t>
            </a:r>
            <a:r>
              <a:rPr lang="sk-SK" dirty="0"/>
              <a:t> </a:t>
            </a:r>
            <a:r>
              <a:rPr lang="sk-SK" dirty="0" err="1"/>
              <a:t>choose</a:t>
            </a:r>
            <a:r>
              <a:rPr lang="sk-SK" dirty="0"/>
              <a:t> </a:t>
            </a:r>
            <a:r>
              <a:rPr lang="sk-SK" dirty="0" err="1"/>
              <a:t>rationally</a:t>
            </a:r>
            <a:r>
              <a:rPr lang="sk-SK" dirty="0"/>
              <a:t> and </a:t>
            </a:r>
            <a:r>
              <a:rPr lang="sk-SK" dirty="0" err="1"/>
              <a:t>deliberately</a:t>
            </a:r>
            <a:r>
              <a:rPr lang="sk-SK" dirty="0"/>
              <a:t> </a:t>
            </a:r>
            <a:r>
              <a:rPr lang="sk-SK" dirty="0" err="1"/>
              <a:t>from</a:t>
            </a:r>
            <a:r>
              <a:rPr lang="sk-SK" dirty="0"/>
              <a:t> </a:t>
            </a:r>
            <a:r>
              <a:rPr lang="sk-SK" dirty="0" err="1"/>
              <a:t>this</a:t>
            </a:r>
            <a:r>
              <a:rPr lang="sk-SK" dirty="0"/>
              <a:t> </a:t>
            </a:r>
            <a:r>
              <a:rPr lang="sk-SK" dirty="0" err="1"/>
              <a:t>offer</a:t>
            </a:r>
            <a:r>
              <a:rPr lang="sk-SK" dirty="0"/>
              <a:t>. </a:t>
            </a:r>
            <a:endParaRPr lang="sk-SK" dirty="0" smtClean="0"/>
          </a:p>
          <a:p>
            <a:r>
              <a:rPr lang="sk-SK" b="1" dirty="0" err="1" smtClean="0"/>
              <a:t>Results</a:t>
            </a:r>
            <a:r>
              <a:rPr lang="sk-SK" b="1" dirty="0" smtClean="0"/>
              <a:t> </a:t>
            </a:r>
            <a:r>
              <a:rPr lang="sk-SK" b="1" dirty="0" err="1"/>
              <a:t>of</a:t>
            </a:r>
            <a:r>
              <a:rPr lang="sk-SK" b="1" dirty="0"/>
              <a:t> </a:t>
            </a:r>
            <a:r>
              <a:rPr lang="sk-SK" b="1" dirty="0" err="1"/>
              <a:t>these</a:t>
            </a:r>
            <a:r>
              <a:rPr lang="sk-SK" b="1" dirty="0"/>
              <a:t> </a:t>
            </a:r>
            <a:r>
              <a:rPr lang="sk-SK" b="1" dirty="0" err="1"/>
              <a:t>elections</a:t>
            </a:r>
            <a:r>
              <a:rPr lang="sk-SK" b="1" dirty="0"/>
              <a:t> </a:t>
            </a:r>
            <a:r>
              <a:rPr lang="sk-SK" b="1" dirty="0" err="1"/>
              <a:t>also</a:t>
            </a:r>
            <a:r>
              <a:rPr lang="sk-SK" b="1" dirty="0"/>
              <a:t> </a:t>
            </a:r>
            <a:r>
              <a:rPr lang="sk-SK" b="1" dirty="0" err="1"/>
              <a:t>shows</a:t>
            </a:r>
            <a:r>
              <a:rPr lang="sk-SK" b="1" dirty="0"/>
              <a:t> </a:t>
            </a:r>
            <a:r>
              <a:rPr lang="sk-SK" b="1" dirty="0" err="1"/>
              <a:t>that</a:t>
            </a:r>
            <a:r>
              <a:rPr lang="sk-SK" b="1" dirty="0"/>
              <a:t> </a:t>
            </a:r>
            <a:r>
              <a:rPr lang="sk-SK" b="1" dirty="0" err="1"/>
              <a:t>work</a:t>
            </a:r>
            <a:r>
              <a:rPr lang="sk-SK" b="1" dirty="0"/>
              <a:t> on </a:t>
            </a:r>
            <a:r>
              <a:rPr lang="sk-SK" b="1" dirty="0" err="1"/>
              <a:t>the</a:t>
            </a:r>
            <a:r>
              <a:rPr lang="sk-SK" b="1" dirty="0"/>
              <a:t> </a:t>
            </a:r>
            <a:r>
              <a:rPr lang="sk-SK" b="1" dirty="0" err="1"/>
              <a:t>project</a:t>
            </a:r>
            <a:r>
              <a:rPr lang="sk-SK" b="1" dirty="0"/>
              <a:t> „@</a:t>
            </a:r>
            <a:r>
              <a:rPr lang="sk-SK" b="1" dirty="0" err="1"/>
              <a:t>mb@ss@dors</a:t>
            </a:r>
            <a:r>
              <a:rPr lang="sk-SK" b="1" dirty="0"/>
              <a:t> </a:t>
            </a:r>
            <a:r>
              <a:rPr lang="sk-SK" b="1" dirty="0" err="1"/>
              <a:t>of</a:t>
            </a:r>
            <a:r>
              <a:rPr lang="sk-SK" b="1" dirty="0"/>
              <a:t> </a:t>
            </a:r>
            <a:r>
              <a:rPr lang="sk-SK" b="1" dirty="0" err="1"/>
              <a:t>Europe@n</a:t>
            </a:r>
            <a:r>
              <a:rPr lang="sk-SK" b="1" dirty="0"/>
              <a:t> </a:t>
            </a:r>
            <a:r>
              <a:rPr lang="sk-SK" b="1" dirty="0" err="1"/>
              <a:t>Democr@tic</a:t>
            </a:r>
            <a:r>
              <a:rPr lang="sk-SK" b="1" dirty="0"/>
              <a:t> </a:t>
            </a:r>
            <a:r>
              <a:rPr lang="sk-SK" b="1" dirty="0" err="1"/>
              <a:t>Culture</a:t>
            </a:r>
            <a:r>
              <a:rPr lang="sk-SK" b="1" dirty="0"/>
              <a:t>“ </a:t>
            </a:r>
            <a:r>
              <a:rPr lang="sk-SK" b="1" dirty="0" err="1"/>
              <a:t>was</a:t>
            </a:r>
            <a:r>
              <a:rPr lang="sk-SK" b="1" dirty="0"/>
              <a:t> </a:t>
            </a:r>
            <a:r>
              <a:rPr lang="sk-SK" b="1" dirty="0" err="1"/>
              <a:t>worth</a:t>
            </a:r>
            <a:r>
              <a:rPr lang="sk-SK" b="1" dirty="0"/>
              <a:t> </a:t>
            </a:r>
            <a:r>
              <a:rPr lang="sk-SK" b="1" dirty="0" err="1"/>
              <a:t>it</a:t>
            </a:r>
            <a:r>
              <a:rPr lang="sk-SK" b="1" dirty="0"/>
              <a:t>.</a:t>
            </a:r>
            <a:endParaRPr lang="sk-SK" dirty="0"/>
          </a:p>
          <a:p>
            <a:endParaRPr lang="sk-SK"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861" y="1696454"/>
            <a:ext cx="2274971"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306" y="3601454"/>
            <a:ext cx="3954377" cy="2965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44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Evaluation</a:t>
            </a:r>
            <a:r>
              <a:rPr lang="sk-SK" dirty="0" smtClean="0"/>
              <a:t> </a:t>
            </a:r>
            <a:r>
              <a:rPr lang="sk-SK" dirty="0" err="1" smtClean="0"/>
              <a:t>of</a:t>
            </a:r>
            <a:r>
              <a:rPr lang="sk-SK" dirty="0" smtClean="0"/>
              <a:t> </a:t>
            </a:r>
            <a:r>
              <a:rPr lang="sk-SK" dirty="0" err="1" smtClean="0"/>
              <a:t>the</a:t>
            </a:r>
            <a:r>
              <a:rPr lang="sk-SK" dirty="0" smtClean="0"/>
              <a:t> </a:t>
            </a:r>
            <a:r>
              <a:rPr lang="sk-SK" dirty="0" err="1" smtClean="0"/>
              <a:t>project</a:t>
            </a:r>
            <a:endParaRPr lang="sk-SK" dirty="0"/>
          </a:p>
        </p:txBody>
      </p:sp>
      <p:sp>
        <p:nvSpPr>
          <p:cNvPr id="3" name="Zástupný objekt pre obsah 2"/>
          <p:cNvSpPr>
            <a:spLocks noGrp="1"/>
          </p:cNvSpPr>
          <p:nvPr>
            <p:ph sz="quarter" idx="13"/>
          </p:nvPr>
        </p:nvSpPr>
        <p:spPr>
          <a:xfrm>
            <a:off x="913774" y="2367092"/>
            <a:ext cx="5106026" cy="3913392"/>
          </a:xfrm>
        </p:spPr>
        <p:txBody>
          <a:bodyPr>
            <a:normAutofit fontScale="62500" lnSpcReduction="20000"/>
          </a:bodyPr>
          <a:lstStyle/>
          <a:p>
            <a:r>
              <a:rPr lang="sk-SK" dirty="0" err="1" smtClean="0"/>
              <a:t>Hard</a:t>
            </a:r>
            <a:r>
              <a:rPr lang="sk-SK" dirty="0" smtClean="0"/>
              <a:t> </a:t>
            </a:r>
            <a:r>
              <a:rPr lang="sk-SK" dirty="0" err="1" smtClean="0"/>
              <a:t>work</a:t>
            </a:r>
            <a:endParaRPr lang="sk-SK" dirty="0" smtClean="0"/>
          </a:p>
          <a:p>
            <a:r>
              <a:rPr lang="sk-SK" dirty="0" err="1" smtClean="0"/>
              <a:t>Discussions</a:t>
            </a:r>
            <a:r>
              <a:rPr lang="sk-SK" dirty="0" smtClean="0"/>
              <a:t> </a:t>
            </a:r>
            <a:r>
              <a:rPr lang="sk-SK" dirty="0" err="1" smtClean="0"/>
              <a:t>about</a:t>
            </a:r>
            <a:r>
              <a:rPr lang="sk-SK" dirty="0" smtClean="0"/>
              <a:t> </a:t>
            </a:r>
            <a:r>
              <a:rPr lang="sk-SK" dirty="0" err="1" smtClean="0"/>
              <a:t>topics</a:t>
            </a:r>
            <a:r>
              <a:rPr lang="sk-SK" dirty="0" smtClean="0"/>
              <a:t> </a:t>
            </a:r>
            <a:r>
              <a:rPr lang="sk-SK" dirty="0" err="1" smtClean="0"/>
              <a:t>connected</a:t>
            </a:r>
            <a:r>
              <a:rPr lang="sk-SK" dirty="0" smtClean="0"/>
              <a:t> </a:t>
            </a:r>
            <a:r>
              <a:rPr lang="sk-SK" dirty="0" err="1" smtClean="0"/>
              <a:t>with</a:t>
            </a:r>
            <a:r>
              <a:rPr lang="sk-SK" dirty="0" smtClean="0"/>
              <a:t> </a:t>
            </a:r>
            <a:r>
              <a:rPr lang="sk-SK" dirty="0" err="1" smtClean="0"/>
              <a:t>democracy</a:t>
            </a:r>
            <a:r>
              <a:rPr lang="sk-SK" dirty="0" smtClean="0"/>
              <a:t>, </a:t>
            </a:r>
            <a:r>
              <a:rPr lang="sk-SK" dirty="0" err="1" smtClean="0"/>
              <a:t>democratic</a:t>
            </a:r>
            <a:r>
              <a:rPr lang="sk-SK" dirty="0" smtClean="0"/>
              <a:t> </a:t>
            </a:r>
            <a:r>
              <a:rPr lang="sk-SK" dirty="0" err="1" smtClean="0"/>
              <a:t>school</a:t>
            </a:r>
            <a:r>
              <a:rPr lang="sk-SK" dirty="0" smtClean="0"/>
              <a:t>, </a:t>
            </a:r>
          </a:p>
          <a:p>
            <a:r>
              <a:rPr lang="sk-SK" dirty="0" err="1" smtClean="0"/>
              <a:t>Collaborative</a:t>
            </a:r>
            <a:r>
              <a:rPr lang="sk-SK" dirty="0" smtClean="0"/>
              <a:t> </a:t>
            </a:r>
            <a:r>
              <a:rPr lang="sk-SK" dirty="0" err="1" smtClean="0"/>
              <a:t>work</a:t>
            </a:r>
            <a:r>
              <a:rPr lang="sk-SK" dirty="0" smtClean="0"/>
              <a:t> </a:t>
            </a:r>
            <a:r>
              <a:rPr lang="sk-SK" dirty="0" err="1" smtClean="0"/>
              <a:t>with</a:t>
            </a:r>
            <a:r>
              <a:rPr lang="sk-SK" dirty="0" smtClean="0"/>
              <a:t> </a:t>
            </a:r>
            <a:r>
              <a:rPr lang="sk-SK" dirty="0" err="1" smtClean="0"/>
              <a:t>support</a:t>
            </a:r>
            <a:r>
              <a:rPr lang="sk-SK" dirty="0" smtClean="0"/>
              <a:t> </a:t>
            </a:r>
            <a:r>
              <a:rPr lang="sk-SK" dirty="0" err="1" smtClean="0"/>
              <a:t>of</a:t>
            </a:r>
            <a:r>
              <a:rPr lang="sk-SK" dirty="0" smtClean="0"/>
              <a:t> </a:t>
            </a:r>
            <a:r>
              <a:rPr lang="sk-SK" dirty="0" err="1" smtClean="0"/>
              <a:t>collaborative</a:t>
            </a:r>
            <a:r>
              <a:rPr lang="sk-SK" dirty="0" smtClean="0"/>
              <a:t> </a:t>
            </a:r>
            <a:r>
              <a:rPr lang="sk-SK" dirty="0" err="1" smtClean="0"/>
              <a:t>tools</a:t>
            </a:r>
            <a:r>
              <a:rPr lang="sk-SK" dirty="0" smtClean="0"/>
              <a:t> </a:t>
            </a:r>
            <a:r>
              <a:rPr lang="sk-SK" dirty="0" err="1" smtClean="0"/>
              <a:t>of</a:t>
            </a:r>
            <a:r>
              <a:rPr lang="sk-SK" dirty="0" smtClean="0"/>
              <a:t> web 2.0 (</a:t>
            </a:r>
            <a:r>
              <a:rPr lang="sk-SK" dirty="0" err="1" smtClean="0"/>
              <a:t>padlet</a:t>
            </a:r>
            <a:r>
              <a:rPr lang="sk-SK" dirty="0" smtClean="0"/>
              <a:t>, </a:t>
            </a:r>
            <a:r>
              <a:rPr lang="sk-SK" dirty="0" err="1" smtClean="0"/>
              <a:t>answergarden</a:t>
            </a:r>
            <a:r>
              <a:rPr lang="sk-SK" dirty="0" smtClean="0"/>
              <a:t>, </a:t>
            </a:r>
            <a:r>
              <a:rPr lang="sk-SK" dirty="0" err="1" smtClean="0"/>
              <a:t>tricider</a:t>
            </a:r>
            <a:r>
              <a:rPr lang="sk-SK" dirty="0" smtClean="0"/>
              <a:t>, </a:t>
            </a:r>
            <a:r>
              <a:rPr lang="sk-SK" dirty="0" err="1" smtClean="0"/>
              <a:t>storybird</a:t>
            </a:r>
            <a:r>
              <a:rPr lang="sk-SK" dirty="0" smtClean="0"/>
              <a:t>, ...</a:t>
            </a:r>
          </a:p>
          <a:p>
            <a:r>
              <a:rPr lang="sk-SK" dirty="0" err="1" smtClean="0"/>
              <a:t>Learnt</a:t>
            </a:r>
            <a:r>
              <a:rPr lang="sk-SK" dirty="0" smtClean="0"/>
              <a:t> a </a:t>
            </a:r>
            <a:r>
              <a:rPr lang="sk-SK" dirty="0" err="1" smtClean="0"/>
              <a:t>lot</a:t>
            </a:r>
            <a:r>
              <a:rPr lang="sk-SK" dirty="0" smtClean="0"/>
              <a:t> </a:t>
            </a:r>
            <a:r>
              <a:rPr lang="sk-SK" dirty="0" err="1" smtClean="0"/>
              <a:t>about</a:t>
            </a:r>
            <a:r>
              <a:rPr lang="sk-SK" dirty="0" smtClean="0"/>
              <a:t> </a:t>
            </a:r>
            <a:r>
              <a:rPr lang="sk-SK" dirty="0" err="1" smtClean="0"/>
              <a:t>democracy</a:t>
            </a:r>
            <a:endParaRPr lang="sk-SK" dirty="0" smtClean="0"/>
          </a:p>
          <a:p>
            <a:r>
              <a:rPr lang="sk-SK" dirty="0" err="1" smtClean="0"/>
              <a:t>Found</a:t>
            </a:r>
            <a:r>
              <a:rPr lang="sk-SK" dirty="0" smtClean="0"/>
              <a:t> new </a:t>
            </a:r>
            <a:r>
              <a:rPr lang="sk-SK" dirty="0" err="1" smtClean="0"/>
              <a:t>friends</a:t>
            </a:r>
            <a:r>
              <a:rPr lang="sk-SK" dirty="0" smtClean="0"/>
              <a:t> in </a:t>
            </a:r>
            <a:r>
              <a:rPr lang="sk-SK" dirty="0" err="1" smtClean="0"/>
              <a:t>slovakia</a:t>
            </a:r>
            <a:r>
              <a:rPr lang="sk-SK" dirty="0" smtClean="0"/>
              <a:t>, </a:t>
            </a:r>
            <a:r>
              <a:rPr lang="sk-SK" dirty="0" err="1" smtClean="0"/>
              <a:t>romania</a:t>
            </a:r>
            <a:r>
              <a:rPr lang="sk-SK" dirty="0" smtClean="0"/>
              <a:t>, </a:t>
            </a:r>
            <a:r>
              <a:rPr lang="sk-SK" dirty="0" err="1" smtClean="0"/>
              <a:t>italy</a:t>
            </a:r>
            <a:endParaRPr lang="sk-SK" dirty="0" smtClean="0"/>
          </a:p>
          <a:p>
            <a:r>
              <a:rPr lang="sk-SK" dirty="0" err="1" smtClean="0"/>
              <a:t>Improved</a:t>
            </a:r>
            <a:r>
              <a:rPr lang="sk-SK" dirty="0" smtClean="0"/>
              <a:t> </a:t>
            </a:r>
            <a:r>
              <a:rPr lang="sk-SK" dirty="0" err="1" smtClean="0"/>
              <a:t>english</a:t>
            </a:r>
            <a:r>
              <a:rPr lang="sk-SK" dirty="0" smtClean="0"/>
              <a:t>, </a:t>
            </a:r>
            <a:r>
              <a:rPr lang="sk-SK" dirty="0" err="1" smtClean="0"/>
              <a:t>ict</a:t>
            </a:r>
            <a:r>
              <a:rPr lang="sk-SK" dirty="0" smtClean="0"/>
              <a:t> </a:t>
            </a:r>
            <a:r>
              <a:rPr lang="sk-SK" dirty="0" err="1" smtClean="0"/>
              <a:t>skills</a:t>
            </a:r>
            <a:r>
              <a:rPr lang="sk-SK" dirty="0" smtClean="0"/>
              <a:t>, team </a:t>
            </a:r>
            <a:r>
              <a:rPr lang="sk-SK" dirty="0" err="1" smtClean="0"/>
              <a:t>leading</a:t>
            </a:r>
            <a:r>
              <a:rPr lang="sk-SK" dirty="0" smtClean="0"/>
              <a:t> and </a:t>
            </a:r>
            <a:r>
              <a:rPr lang="sk-SK" dirty="0" err="1" smtClean="0"/>
              <a:t>working</a:t>
            </a:r>
            <a:r>
              <a:rPr lang="sk-SK" dirty="0" smtClean="0"/>
              <a:t> </a:t>
            </a:r>
            <a:r>
              <a:rPr lang="sk-SK" dirty="0" err="1" smtClean="0"/>
              <a:t>skills</a:t>
            </a:r>
            <a:endParaRPr lang="sk-SK" dirty="0" smtClean="0"/>
          </a:p>
          <a:p>
            <a:r>
              <a:rPr lang="sk-SK" b="1" dirty="0" err="1" smtClean="0"/>
              <a:t>Involved</a:t>
            </a:r>
            <a:r>
              <a:rPr lang="sk-SK" b="1" dirty="0" smtClean="0"/>
              <a:t> </a:t>
            </a:r>
            <a:r>
              <a:rPr lang="sk-SK" b="1" dirty="0" err="1" smtClean="0"/>
              <a:t>not</a:t>
            </a:r>
            <a:r>
              <a:rPr lang="sk-SK" b="1" dirty="0" smtClean="0"/>
              <a:t> </a:t>
            </a:r>
            <a:r>
              <a:rPr lang="sk-SK" b="1" dirty="0" err="1" smtClean="0"/>
              <a:t>only</a:t>
            </a:r>
            <a:r>
              <a:rPr lang="sk-SK" b="1" dirty="0" smtClean="0"/>
              <a:t> </a:t>
            </a:r>
            <a:r>
              <a:rPr lang="sk-SK" b="1" dirty="0" err="1" smtClean="0"/>
              <a:t>project</a:t>
            </a:r>
            <a:r>
              <a:rPr lang="sk-SK" b="1" dirty="0" smtClean="0"/>
              <a:t> </a:t>
            </a:r>
            <a:r>
              <a:rPr lang="sk-SK" b="1" dirty="0" err="1" smtClean="0"/>
              <a:t>students</a:t>
            </a:r>
            <a:r>
              <a:rPr lang="sk-SK" b="1" dirty="0" smtClean="0"/>
              <a:t> </a:t>
            </a:r>
            <a:r>
              <a:rPr lang="sk-SK" b="1" dirty="0" err="1" smtClean="0"/>
              <a:t>but</a:t>
            </a:r>
            <a:r>
              <a:rPr lang="sk-SK" b="1" dirty="0" smtClean="0"/>
              <a:t> </a:t>
            </a:r>
            <a:r>
              <a:rPr lang="sk-SK" b="1" dirty="0" err="1" smtClean="0"/>
              <a:t>also</a:t>
            </a:r>
            <a:r>
              <a:rPr lang="sk-SK" b="1" dirty="0" smtClean="0"/>
              <a:t> </a:t>
            </a:r>
            <a:r>
              <a:rPr lang="sk-SK" b="1" dirty="0" err="1" smtClean="0"/>
              <a:t>all</a:t>
            </a:r>
            <a:r>
              <a:rPr lang="sk-SK" b="1" dirty="0" smtClean="0"/>
              <a:t> </a:t>
            </a:r>
            <a:r>
              <a:rPr lang="sk-SK" b="1" dirty="0" err="1" smtClean="0"/>
              <a:t>schools</a:t>
            </a:r>
            <a:r>
              <a:rPr lang="sk-SK" b="1" dirty="0" smtClean="0"/>
              <a:t> in </a:t>
            </a:r>
            <a:r>
              <a:rPr lang="sk-SK" b="1" dirty="0" err="1" smtClean="0"/>
              <a:t>simulated</a:t>
            </a:r>
            <a:r>
              <a:rPr lang="sk-SK" b="1" dirty="0" smtClean="0"/>
              <a:t> </a:t>
            </a:r>
            <a:r>
              <a:rPr lang="sk-SK" b="1" dirty="0" err="1" smtClean="0"/>
              <a:t>elections</a:t>
            </a:r>
            <a:r>
              <a:rPr lang="sk-SK" dirty="0" smtClean="0"/>
              <a:t> </a:t>
            </a:r>
            <a:r>
              <a:rPr lang="sk-SK" b="1" dirty="0" smtClean="0">
                <a:solidFill>
                  <a:srgbClr val="FF0000"/>
                </a:solidFill>
              </a:rPr>
              <a:t>=</a:t>
            </a:r>
            <a:r>
              <a:rPr lang="sk-SK" dirty="0" smtClean="0"/>
              <a:t> </a:t>
            </a:r>
            <a:r>
              <a:rPr lang="sk-SK" b="1" dirty="0" err="1" smtClean="0">
                <a:solidFill>
                  <a:schemeClr val="accent3">
                    <a:lumMod val="75000"/>
                  </a:schemeClr>
                </a:solidFill>
              </a:rPr>
              <a:t>added</a:t>
            </a:r>
            <a:r>
              <a:rPr lang="sk-SK" b="1" dirty="0" smtClean="0">
                <a:solidFill>
                  <a:schemeClr val="accent3">
                    <a:lumMod val="75000"/>
                  </a:schemeClr>
                </a:solidFill>
              </a:rPr>
              <a:t> </a:t>
            </a:r>
            <a:r>
              <a:rPr lang="sk-SK" b="1" dirty="0" err="1" smtClean="0">
                <a:solidFill>
                  <a:schemeClr val="accent3">
                    <a:lumMod val="75000"/>
                  </a:schemeClr>
                </a:solidFill>
              </a:rPr>
              <a:t>value</a:t>
            </a:r>
            <a:r>
              <a:rPr lang="sk-SK" b="1" dirty="0" smtClean="0">
                <a:solidFill>
                  <a:schemeClr val="accent3">
                    <a:lumMod val="75000"/>
                  </a:schemeClr>
                </a:solidFill>
              </a:rPr>
              <a:t> </a:t>
            </a:r>
            <a:r>
              <a:rPr lang="sk-SK" b="1" dirty="0" err="1" smtClean="0">
                <a:solidFill>
                  <a:schemeClr val="accent3">
                    <a:lumMod val="75000"/>
                  </a:schemeClr>
                </a:solidFill>
              </a:rPr>
              <a:t>of</a:t>
            </a:r>
            <a:r>
              <a:rPr lang="sk-SK" b="1" dirty="0" smtClean="0">
                <a:solidFill>
                  <a:schemeClr val="accent3">
                    <a:lumMod val="75000"/>
                  </a:schemeClr>
                </a:solidFill>
              </a:rPr>
              <a:t> </a:t>
            </a:r>
            <a:r>
              <a:rPr lang="sk-SK" b="1" dirty="0" err="1" smtClean="0">
                <a:solidFill>
                  <a:schemeClr val="accent3">
                    <a:lumMod val="75000"/>
                  </a:schemeClr>
                </a:solidFill>
              </a:rPr>
              <a:t>this</a:t>
            </a:r>
            <a:r>
              <a:rPr lang="sk-SK" b="1" dirty="0" smtClean="0">
                <a:solidFill>
                  <a:schemeClr val="accent3">
                    <a:lumMod val="75000"/>
                  </a:schemeClr>
                </a:solidFill>
              </a:rPr>
              <a:t> </a:t>
            </a:r>
            <a:r>
              <a:rPr lang="sk-SK" b="1" dirty="0" err="1" smtClean="0">
                <a:solidFill>
                  <a:schemeClr val="accent3">
                    <a:lumMod val="75000"/>
                  </a:schemeClr>
                </a:solidFill>
              </a:rPr>
              <a:t>project</a:t>
            </a:r>
            <a:endParaRPr lang="sk-SK" b="1" dirty="0" smtClean="0">
              <a:solidFill>
                <a:schemeClr val="accent3">
                  <a:lumMod val="75000"/>
                </a:schemeClr>
              </a:solidFill>
            </a:endParaRPr>
          </a:p>
          <a:p>
            <a:r>
              <a:rPr lang="sk-SK" b="1" dirty="0" err="1" smtClean="0">
                <a:solidFill>
                  <a:schemeClr val="accent3">
                    <a:lumMod val="75000"/>
                  </a:schemeClr>
                </a:solidFill>
              </a:rPr>
              <a:t>becaME</a:t>
            </a:r>
            <a:r>
              <a:rPr lang="sk-SK" b="1" dirty="0" smtClean="0">
                <a:solidFill>
                  <a:schemeClr val="accent3">
                    <a:lumMod val="75000"/>
                  </a:schemeClr>
                </a:solidFill>
              </a:rPr>
              <a:t> </a:t>
            </a:r>
            <a:r>
              <a:rPr lang="sk-SK" b="1" dirty="0" smtClean="0">
                <a:solidFill>
                  <a:schemeClr val="accent3">
                    <a:lumMod val="75000"/>
                  </a:schemeClr>
                </a:solidFill>
              </a:rPr>
              <a:t>PART OF </a:t>
            </a:r>
            <a:r>
              <a:rPr lang="sk-SK" b="1" dirty="0" err="1" smtClean="0">
                <a:solidFill>
                  <a:schemeClr val="accent3">
                    <a:lumMod val="75000"/>
                  </a:schemeClr>
                </a:solidFill>
              </a:rPr>
              <a:t>Active</a:t>
            </a:r>
            <a:r>
              <a:rPr lang="sk-SK" b="1" dirty="0" smtClean="0">
                <a:solidFill>
                  <a:schemeClr val="accent3">
                    <a:lumMod val="75000"/>
                  </a:schemeClr>
                </a:solidFill>
              </a:rPr>
              <a:t> </a:t>
            </a:r>
            <a:r>
              <a:rPr lang="sk-SK" b="1" dirty="0" err="1" smtClean="0">
                <a:solidFill>
                  <a:schemeClr val="accent3">
                    <a:lumMod val="75000"/>
                  </a:schemeClr>
                </a:solidFill>
              </a:rPr>
              <a:t>participation</a:t>
            </a:r>
            <a:r>
              <a:rPr lang="sk-SK" b="1" dirty="0" smtClean="0">
                <a:solidFill>
                  <a:schemeClr val="accent3">
                    <a:lumMod val="75000"/>
                  </a:schemeClr>
                </a:solidFill>
              </a:rPr>
              <a:t> in </a:t>
            </a:r>
            <a:r>
              <a:rPr lang="sk-SK" b="1" dirty="0" err="1" smtClean="0">
                <a:solidFill>
                  <a:schemeClr val="accent3">
                    <a:lumMod val="75000"/>
                  </a:schemeClr>
                </a:solidFill>
              </a:rPr>
              <a:t>thE</a:t>
            </a:r>
            <a:r>
              <a:rPr lang="sk-SK" b="1" dirty="0" smtClean="0">
                <a:solidFill>
                  <a:schemeClr val="accent3">
                    <a:lumMod val="75000"/>
                  </a:schemeClr>
                </a:solidFill>
              </a:rPr>
              <a:t> LIFE OF OUR SOCIETY , THE </a:t>
            </a:r>
            <a:r>
              <a:rPr lang="sk-SK" b="1" dirty="0" err="1" smtClean="0">
                <a:solidFill>
                  <a:schemeClr val="accent3">
                    <a:lumMod val="75000"/>
                  </a:schemeClr>
                </a:solidFill>
              </a:rPr>
              <a:t>eu</a:t>
            </a:r>
            <a:r>
              <a:rPr lang="sk-SK" b="1" dirty="0" smtClean="0">
                <a:solidFill>
                  <a:schemeClr val="accent3">
                    <a:lumMod val="75000"/>
                  </a:schemeClr>
                </a:solidFill>
              </a:rPr>
              <a:t> AND MUCH MORE</a:t>
            </a:r>
            <a:endParaRPr lang="sk-SK" b="1" dirty="0">
              <a:solidFill>
                <a:schemeClr val="accent3">
                  <a:lumMod val="75000"/>
                </a:schemeClr>
              </a:solidFill>
            </a:endParaRPr>
          </a:p>
        </p:txBody>
      </p:sp>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12781" y="2366963"/>
            <a:ext cx="3960019" cy="3769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78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EVALUATION </a:t>
            </a:r>
            <a:endParaRPr lang="sk-SK" dirty="0"/>
          </a:p>
        </p:txBody>
      </p:sp>
      <p:sp>
        <p:nvSpPr>
          <p:cNvPr id="3" name="Zástupný objekt pre obsah 2"/>
          <p:cNvSpPr>
            <a:spLocks noGrp="1"/>
          </p:cNvSpPr>
          <p:nvPr>
            <p:ph sz="quarter" idx="13"/>
          </p:nvPr>
        </p:nvSpPr>
        <p:spPr>
          <a:xfrm>
            <a:off x="913774" y="2631787"/>
            <a:ext cx="5106026" cy="3424107"/>
          </a:xfrm>
        </p:spPr>
        <p:txBody>
          <a:bodyPr>
            <a:normAutofit fontScale="85000" lnSpcReduction="20000"/>
          </a:bodyPr>
          <a:lstStyle/>
          <a:p>
            <a:r>
              <a:rPr lang="en-US" dirty="0"/>
              <a:t>We were evaluating our project during working on it and at the end of the project. Our students filled in the questionnaire to evaluate the project</a:t>
            </a:r>
            <a:r>
              <a:rPr lang="en-US" dirty="0" smtClean="0"/>
              <a:t>.</a:t>
            </a:r>
            <a:endParaRPr lang="sk-SK" dirty="0" smtClean="0"/>
          </a:p>
          <a:p>
            <a:r>
              <a:rPr lang="en-US" dirty="0" smtClean="0"/>
              <a:t> </a:t>
            </a:r>
            <a:r>
              <a:rPr lang="en-US" dirty="0"/>
              <a:t>Here it is and the results of the evaluation made by students and teachers are here too. Students also expressed their  reflections about the project it the Answer Garden and Genial.ly tool Web 2.0.</a:t>
            </a:r>
          </a:p>
          <a:p>
            <a:pPr marL="0" indent="0">
              <a:buNone/>
            </a:pPr>
            <a:r>
              <a:rPr lang="en-US" dirty="0"/>
              <a:t/>
            </a:r>
            <a:br>
              <a:rPr lang="en-US" dirty="0"/>
            </a:br>
            <a:endParaRPr lang="sk-SK" dirty="0"/>
          </a:p>
        </p:txBody>
      </p:sp>
      <p:pic>
        <p:nvPicPr>
          <p:cNvPr id="9218" name="Picture 2"/>
          <p:cNvPicPr>
            <a:picLocks noGrp="1" noChangeAspect="1" noChangeArrowheads="1"/>
          </p:cNvPicPr>
          <p:nvPr>
            <p:ph sz="quarter" idx="14"/>
          </p:nvPr>
        </p:nvPicPr>
        <p:blipFill rotWithShape="1">
          <a:blip r:embed="rId2">
            <a:extLst>
              <a:ext uri="{28A0092B-C50C-407E-A947-70E740481C1C}">
                <a14:useLocalDpi xmlns:a14="http://schemas.microsoft.com/office/drawing/2010/main" val="0"/>
              </a:ext>
            </a:extLst>
          </a:blip>
          <a:srcRect l="38743" t="33044" r="17256" b="37253"/>
          <a:stretch/>
        </p:blipFill>
        <p:spPr bwMode="auto">
          <a:xfrm>
            <a:off x="6027821" y="1937085"/>
            <a:ext cx="5835316" cy="340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81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Evaluation</a:t>
            </a:r>
            <a:r>
              <a:rPr lang="sk-SK" dirty="0"/>
              <a:t> </a:t>
            </a:r>
            <a:r>
              <a:rPr lang="sk-SK" dirty="0" err="1"/>
              <a:t>of</a:t>
            </a:r>
            <a:r>
              <a:rPr lang="sk-SK" dirty="0"/>
              <a:t> </a:t>
            </a:r>
            <a:r>
              <a:rPr lang="sk-SK" dirty="0" err="1"/>
              <a:t>the</a:t>
            </a:r>
            <a:r>
              <a:rPr lang="sk-SK" dirty="0"/>
              <a:t> </a:t>
            </a:r>
            <a:r>
              <a:rPr lang="sk-SK" dirty="0" err="1"/>
              <a:t>project</a:t>
            </a:r>
            <a:endParaRPr lang="sk-SK" dirty="0"/>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199" y="2559484"/>
            <a:ext cx="5490411" cy="3155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172200" y="2481367"/>
            <a:ext cx="5105400" cy="319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86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Evaluation</a:t>
            </a:r>
            <a:r>
              <a:rPr lang="sk-SK" dirty="0"/>
              <a:t> </a:t>
            </a:r>
            <a:r>
              <a:rPr lang="sk-SK" dirty="0" err="1"/>
              <a:t>of</a:t>
            </a:r>
            <a:r>
              <a:rPr lang="sk-SK" dirty="0"/>
              <a:t> </a:t>
            </a:r>
            <a:r>
              <a:rPr lang="sk-SK" dirty="0" err="1"/>
              <a:t>the</a:t>
            </a:r>
            <a:r>
              <a:rPr lang="sk-SK" dirty="0"/>
              <a:t> </a:t>
            </a:r>
            <a:r>
              <a:rPr lang="sk-SK" dirty="0" err="1"/>
              <a:t>project</a:t>
            </a:r>
            <a:endParaRPr lang="sk-SK" dirty="0"/>
          </a:p>
        </p:txBody>
      </p:sp>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68927" y="2366963"/>
            <a:ext cx="4996345"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26727" y="2366963"/>
            <a:ext cx="4996345"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782874"/>
      </p:ext>
    </p:extLst>
  </p:cSld>
  <p:clrMapOvr>
    <a:masterClrMapping/>
  </p:clrMapOvr>
</p:sld>
</file>

<file path=ppt/theme/theme1.xml><?xml version="1.0" encoding="utf-8"?>
<a:theme xmlns:a="http://schemas.openxmlformats.org/drawingml/2006/main" name="Kv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Kvapka</Template>
  <TotalTime>78</TotalTime>
  <Words>341</Words>
  <Application>Microsoft Office PowerPoint</Application>
  <PresentationFormat>Vlastná</PresentationFormat>
  <Paragraphs>42</Paragraphs>
  <Slides>11</Slides>
  <Notes>0</Notes>
  <HiddenSlides>0</HiddenSlides>
  <MMClips>0</MMClips>
  <ScaleCrop>false</ScaleCrop>
  <HeadingPairs>
    <vt:vector size="4" baseType="variant">
      <vt:variant>
        <vt:lpstr>Motív</vt:lpstr>
      </vt:variant>
      <vt:variant>
        <vt:i4>1</vt:i4>
      </vt:variant>
      <vt:variant>
        <vt:lpstr>Nadpisy snímok</vt:lpstr>
      </vt:variant>
      <vt:variant>
        <vt:i4>11</vt:i4>
      </vt:variant>
    </vt:vector>
  </HeadingPairs>
  <TitlesOfParts>
    <vt:vector size="12" baseType="lpstr">
      <vt:lpstr>Kvapka</vt:lpstr>
      <vt:lpstr>VIDEOCONFERENCE – democracy at our schools, evaluation of simulated elections, evaluation of the proejct</vt:lpstr>
      <vt:lpstr>Videoconference</vt:lpstr>
      <vt:lpstr>Results of simulated students´ elections to the european parliament</vt:lpstr>
      <vt:lpstr>Results of simulated students´ elections to the european parliament</vt:lpstr>
      <vt:lpstr>Conclusions of Simulated students´ elections to the European Parliament </vt:lpstr>
      <vt:lpstr>Evaluation of the project</vt:lpstr>
      <vt:lpstr>EVALUATION </vt:lpstr>
      <vt:lpstr>Evaluation of the project</vt:lpstr>
      <vt:lpstr>Evaluation of the project</vt:lpstr>
      <vt:lpstr>Evaluation of the project</vt:lpstr>
      <vt:lpstr>THANK YOU FOR ONE YEAR OF A GREAT COOPERATION ON OUR PROJECT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VIDEOCONFERENCE – democracy at our schools, evaluation of simulated elections, evaluation of the proejct</dc:title>
  <dc:creator>Zuzana Mészárosová</dc:creator>
  <cp:lastModifiedBy>mesz</cp:lastModifiedBy>
  <cp:revision>9</cp:revision>
  <dcterms:created xsi:type="dcterms:W3CDTF">2019-06-03T04:31:45Z</dcterms:created>
  <dcterms:modified xsi:type="dcterms:W3CDTF">2019-06-03T08:56:56Z</dcterms:modified>
</cp:coreProperties>
</file>