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58" r:id="rId6"/>
    <p:sldId id="262" r:id="rId7"/>
    <p:sldId id="260" r:id="rId8"/>
    <p:sldId id="259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3820-CB92-4583-8DD0-B66A966A148A}" type="datetimeFigureOut">
              <a:rPr lang="sk-SK" smtClean="0"/>
              <a:t>3.6.2019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2F36-6BDE-415A-983D-7696646CB0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665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3820-CB92-4583-8DD0-B66A966A148A}" type="datetimeFigureOut">
              <a:rPr lang="sk-SK" smtClean="0"/>
              <a:t>3.6.2019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2F36-6BDE-415A-983D-7696646CB0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871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3820-CB92-4583-8DD0-B66A966A148A}" type="datetimeFigureOut">
              <a:rPr lang="sk-SK" smtClean="0"/>
              <a:t>3.6.2019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2F36-6BDE-415A-983D-7696646CB0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005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3820-CB92-4583-8DD0-B66A966A148A}" type="datetimeFigureOut">
              <a:rPr lang="sk-SK" smtClean="0"/>
              <a:t>3.6.2019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2F36-6BDE-415A-983D-7696646CB0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039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3820-CB92-4583-8DD0-B66A966A148A}" type="datetimeFigureOut">
              <a:rPr lang="sk-SK" smtClean="0"/>
              <a:t>3.6.2019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2F36-6BDE-415A-983D-7696646CB0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715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3820-CB92-4583-8DD0-B66A966A148A}" type="datetimeFigureOut">
              <a:rPr lang="sk-SK" smtClean="0"/>
              <a:t>3.6.2019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2F36-6BDE-415A-983D-7696646CB0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84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3820-CB92-4583-8DD0-B66A966A148A}" type="datetimeFigureOut">
              <a:rPr lang="sk-SK" smtClean="0"/>
              <a:t>3.6.2019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2F36-6BDE-415A-983D-7696646CB0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118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3820-CB92-4583-8DD0-B66A966A148A}" type="datetimeFigureOut">
              <a:rPr lang="sk-SK" smtClean="0"/>
              <a:t>3.6.2019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2F36-6BDE-415A-983D-7696646CB0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10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3820-CB92-4583-8DD0-B66A966A148A}" type="datetimeFigureOut">
              <a:rPr lang="sk-SK" smtClean="0"/>
              <a:t>3.6.2019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2F36-6BDE-415A-983D-7696646CB0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2207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3820-CB92-4583-8DD0-B66A966A148A}" type="datetimeFigureOut">
              <a:rPr lang="sk-SK" smtClean="0"/>
              <a:t>3.6.2019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2F36-6BDE-415A-983D-7696646CB0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648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03820-CB92-4583-8DD0-B66A966A148A}" type="datetimeFigureOut">
              <a:rPr lang="sk-SK" smtClean="0"/>
              <a:t>3.6.2019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2F36-6BDE-415A-983D-7696646CB0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86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03820-CB92-4583-8DD0-B66A966A148A}" type="datetimeFigureOut">
              <a:rPr lang="sk-SK" smtClean="0"/>
              <a:t>3.6.2019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32F36-6BDE-415A-983D-7696646CB03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554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time_continue=11&amp;v=MDq-VYOLw6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9"/>
          </a:xfrm>
        </p:spPr>
        <p:txBody>
          <a:bodyPr/>
          <a:lstStyle/>
          <a:p>
            <a:r>
              <a:rPr lang="sk-SK" dirty="0" smtClean="0"/>
              <a:t>DEMOCRACY AT OUR SCHOOLS</a:t>
            </a:r>
            <a:br>
              <a:rPr lang="sk-SK" dirty="0" smtClean="0"/>
            </a:br>
            <a:r>
              <a:rPr lang="sk-SK" dirty="0" smtClean="0"/>
              <a:t>BUSINESS ACADEMY LEVICE SK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96952"/>
            <a:ext cx="78105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48680"/>
            <a:ext cx="1008112" cy="101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675341"/>
            <a:ext cx="1356742" cy="759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138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 smtClean="0"/>
              <a:t>Business</a:t>
            </a:r>
            <a:r>
              <a:rPr lang="sk-SK" b="1" dirty="0" smtClean="0"/>
              <a:t> </a:t>
            </a:r>
            <a:r>
              <a:rPr lang="sk-SK" b="1" dirty="0" err="1" smtClean="0"/>
              <a:t>Academy</a:t>
            </a:r>
            <a:r>
              <a:rPr lang="sk-SK" b="1" dirty="0" smtClean="0"/>
              <a:t> = </a:t>
            </a:r>
            <a:r>
              <a:rPr lang="sk-SK" b="1" dirty="0" err="1" smtClean="0"/>
              <a:t>democratic</a:t>
            </a:r>
            <a:r>
              <a:rPr lang="sk-SK" b="1" dirty="0" smtClean="0"/>
              <a:t> </a:t>
            </a:r>
            <a:r>
              <a:rPr lang="sk-SK" b="1" dirty="0" err="1" smtClean="0"/>
              <a:t>school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b="1" dirty="0" err="1" smtClean="0"/>
              <a:t>Business</a:t>
            </a:r>
            <a:r>
              <a:rPr lang="sk-SK" b="1" dirty="0" smtClean="0"/>
              <a:t> </a:t>
            </a:r>
            <a:r>
              <a:rPr lang="sk-SK" b="1" dirty="0" err="1" smtClean="0"/>
              <a:t>Academy</a:t>
            </a:r>
            <a:r>
              <a:rPr lang="sk-SK" b="1" dirty="0" smtClean="0"/>
              <a:t> in Levice in Slovakia </a:t>
            </a:r>
            <a:r>
              <a:rPr lang="sk-SK" b="1" dirty="0" err="1" smtClean="0"/>
              <a:t>is</a:t>
            </a:r>
            <a:r>
              <a:rPr lang="sk-SK" b="1" dirty="0" smtClean="0"/>
              <a:t> a</a:t>
            </a:r>
            <a:r>
              <a:rPr lang="en-US" b="1" dirty="0" smtClean="0"/>
              <a:t> </a:t>
            </a:r>
            <a:r>
              <a:rPr lang="en-US" b="1" dirty="0"/>
              <a:t>democratic </a:t>
            </a:r>
            <a:r>
              <a:rPr lang="en-US" b="1" dirty="0" smtClean="0"/>
              <a:t>school</a:t>
            </a:r>
            <a:r>
              <a:rPr lang="sk-SK" b="1" dirty="0" smtClean="0"/>
              <a:t> and </a:t>
            </a:r>
            <a:r>
              <a:rPr lang="sk-SK" b="1" dirty="0" err="1" smtClean="0"/>
              <a:t>it</a:t>
            </a:r>
            <a:r>
              <a:rPr lang="sk-SK" b="1" dirty="0" smtClean="0"/>
              <a:t> has </a:t>
            </a:r>
            <a:r>
              <a:rPr lang="sk-SK" b="1" dirty="0" err="1" smtClean="0"/>
              <a:t>several</a:t>
            </a:r>
            <a:r>
              <a:rPr lang="sk-SK" b="1" dirty="0" smtClean="0"/>
              <a:t> </a:t>
            </a:r>
            <a:r>
              <a:rPr lang="sk-SK" b="1" dirty="0" err="1" smtClean="0"/>
              <a:t>reasons</a:t>
            </a:r>
            <a:r>
              <a:rPr lang="en-US" b="1" dirty="0" smtClean="0"/>
              <a:t>:</a:t>
            </a:r>
            <a:r>
              <a:rPr lang="en-US" b="1" dirty="0"/>
              <a:t> </a:t>
            </a:r>
          </a:p>
          <a:p>
            <a:r>
              <a:rPr lang="sk-SK" dirty="0" err="1" smtClean="0"/>
              <a:t>Our</a:t>
            </a:r>
            <a:r>
              <a:rPr lang="en-US" dirty="0" smtClean="0"/>
              <a:t> </a:t>
            </a:r>
            <a:r>
              <a:rPr lang="en-US" dirty="0"/>
              <a:t>school </a:t>
            </a:r>
            <a:r>
              <a:rPr lang="en-US" dirty="0" smtClean="0"/>
              <a:t>upholds </a:t>
            </a:r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students</a:t>
            </a:r>
            <a:r>
              <a:rPr lang="sk-SK" dirty="0" smtClean="0"/>
              <a:t> and </a:t>
            </a:r>
            <a:r>
              <a:rPr lang="en-US" dirty="0" smtClean="0"/>
              <a:t>human rights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school</a:t>
            </a:r>
            <a:r>
              <a:rPr lang="sk-SK" dirty="0" smtClean="0"/>
              <a:t> has </a:t>
            </a:r>
            <a:r>
              <a:rPr lang="sk-SK" dirty="0" err="1" smtClean="0"/>
              <a:t>democratic</a:t>
            </a:r>
            <a:r>
              <a:rPr lang="sk-SK" dirty="0" smtClean="0"/>
              <a:t> </a:t>
            </a:r>
            <a:r>
              <a:rPr lang="sk-SK" dirty="0" err="1" smtClean="0"/>
              <a:t>teachers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human</a:t>
            </a:r>
            <a:r>
              <a:rPr lang="sk-SK" dirty="0" smtClean="0"/>
              <a:t> and </a:t>
            </a:r>
            <a:r>
              <a:rPr lang="sk-SK" dirty="0" err="1" smtClean="0"/>
              <a:t>democratic</a:t>
            </a:r>
            <a:r>
              <a:rPr lang="sk-SK" dirty="0" smtClean="0"/>
              <a:t> </a:t>
            </a:r>
            <a:r>
              <a:rPr lang="sk-SK" dirty="0" err="1" smtClean="0"/>
              <a:t>approach</a:t>
            </a:r>
            <a:r>
              <a:rPr lang="sk-SK" dirty="0" smtClean="0"/>
              <a:t> to </a:t>
            </a:r>
            <a:r>
              <a:rPr lang="sk-SK" dirty="0" err="1" smtClean="0"/>
              <a:t>students</a:t>
            </a:r>
            <a:endParaRPr lang="sk-SK" dirty="0"/>
          </a:p>
          <a:p>
            <a:r>
              <a:rPr lang="en-US" dirty="0" smtClean="0"/>
              <a:t>A </a:t>
            </a:r>
            <a:r>
              <a:rPr lang="en-US" dirty="0"/>
              <a:t>school </a:t>
            </a:r>
            <a:r>
              <a:rPr lang="sk-SK" dirty="0" smtClean="0"/>
              <a:t>has</a:t>
            </a:r>
            <a:r>
              <a:rPr lang="en-US" dirty="0" smtClean="0"/>
              <a:t> </a:t>
            </a:r>
            <a:r>
              <a:rPr lang="en-US" dirty="0"/>
              <a:t>a whole school approach to democratic </a:t>
            </a:r>
            <a:r>
              <a:rPr lang="en-US" dirty="0" smtClean="0"/>
              <a:t>principles, </a:t>
            </a:r>
            <a:r>
              <a:rPr lang="en-US" dirty="0"/>
              <a:t>from the content of lessons through to the school culture and management structure</a:t>
            </a:r>
            <a:r>
              <a:rPr lang="en-US" dirty="0" smtClean="0"/>
              <a:t>.</a:t>
            </a:r>
            <a:endParaRPr lang="en-US" dirty="0"/>
          </a:p>
          <a:p>
            <a:r>
              <a:rPr lang="sk-SK" dirty="0" err="1" smtClean="0"/>
              <a:t>Our</a:t>
            </a:r>
            <a:r>
              <a:rPr lang="en-US" dirty="0" smtClean="0"/>
              <a:t> school </a:t>
            </a:r>
            <a:r>
              <a:rPr lang="en-US" dirty="0"/>
              <a:t>provides quality education for all students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sk-SK" dirty="0" err="1" smtClean="0"/>
              <a:t>There</a:t>
            </a:r>
            <a:r>
              <a:rPr lang="sk-SK" dirty="0" smtClean="0"/>
              <a:t> are no </a:t>
            </a:r>
            <a:r>
              <a:rPr lang="sk-SK" dirty="0" err="1" smtClean="0"/>
              <a:t>diffrences</a:t>
            </a:r>
            <a:r>
              <a:rPr lang="sk-SK" dirty="0" smtClean="0"/>
              <a:t> </a:t>
            </a:r>
            <a:r>
              <a:rPr lang="sk-SK" dirty="0" err="1" smtClean="0"/>
              <a:t>seen</a:t>
            </a:r>
            <a:r>
              <a:rPr lang="sk-SK" dirty="0" smtClean="0"/>
              <a:t> and done </a:t>
            </a:r>
            <a:r>
              <a:rPr lang="sk-SK" dirty="0" err="1" smtClean="0"/>
              <a:t>among</a:t>
            </a:r>
            <a:r>
              <a:rPr lang="sk-SK" dirty="0" smtClean="0"/>
              <a:t> </a:t>
            </a:r>
            <a:r>
              <a:rPr lang="sk-SK" dirty="0" err="1" smtClean="0"/>
              <a:t>students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teachers</a:t>
            </a:r>
            <a:r>
              <a:rPr lang="sk-SK" dirty="0" smtClean="0"/>
              <a:t> </a:t>
            </a:r>
            <a:r>
              <a:rPr lang="sk-SK" dirty="0" err="1" smtClean="0"/>
              <a:t>aor</a:t>
            </a:r>
            <a:r>
              <a:rPr lang="sk-SK" dirty="0" smtClean="0"/>
              <a:t> </a:t>
            </a:r>
            <a:r>
              <a:rPr lang="sk-SK" dirty="0" err="1" smtClean="0"/>
              <a:t>school´s</a:t>
            </a:r>
            <a:r>
              <a:rPr lang="sk-SK" dirty="0" smtClean="0"/>
              <a:t> point of </a:t>
            </a:r>
            <a:r>
              <a:rPr lang="sk-SK" dirty="0" err="1" smtClean="0"/>
              <a:t>view</a:t>
            </a:r>
            <a:endParaRPr lang="sk-SK" dirty="0" smtClean="0"/>
          </a:p>
          <a:p>
            <a:r>
              <a:rPr lang="sk-SK" dirty="0" err="1"/>
              <a:t>Our</a:t>
            </a:r>
            <a:r>
              <a:rPr lang="sk-SK" dirty="0"/>
              <a:t> </a:t>
            </a:r>
            <a:r>
              <a:rPr lang="sk-SK" dirty="0" err="1"/>
              <a:t>school</a:t>
            </a:r>
            <a:r>
              <a:rPr lang="sk-SK" dirty="0"/>
              <a:t> has </a:t>
            </a:r>
            <a:r>
              <a:rPr lang="sk-SK" dirty="0" err="1" smtClean="0"/>
              <a:t>students</a:t>
            </a:r>
            <a:r>
              <a:rPr lang="sk-SK" dirty="0" smtClean="0"/>
              <a:t>´ </a:t>
            </a:r>
            <a:r>
              <a:rPr lang="sk-SK" dirty="0" err="1"/>
              <a:t>regulations</a:t>
            </a:r>
            <a:r>
              <a:rPr lang="sk-SK" dirty="0"/>
              <a:t> </a:t>
            </a:r>
            <a:r>
              <a:rPr lang="sk-SK" dirty="0" err="1"/>
              <a:t>based</a:t>
            </a:r>
            <a:r>
              <a:rPr lang="sk-SK" dirty="0"/>
              <a:t> on </a:t>
            </a:r>
            <a:r>
              <a:rPr lang="sk-SK" dirty="0" err="1"/>
              <a:t>democratic</a:t>
            </a:r>
            <a:r>
              <a:rPr lang="sk-SK" dirty="0"/>
              <a:t> </a:t>
            </a:r>
            <a:r>
              <a:rPr lang="sk-SK" dirty="0" err="1"/>
              <a:t>principles</a:t>
            </a:r>
            <a:endParaRPr lang="sk-SK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3616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Business </a:t>
            </a:r>
            <a:r>
              <a:rPr lang="sk-SK" b="1" dirty="0" err="1"/>
              <a:t>Academy</a:t>
            </a:r>
            <a:r>
              <a:rPr lang="sk-SK" b="1" dirty="0"/>
              <a:t> = </a:t>
            </a:r>
            <a:r>
              <a:rPr lang="sk-SK" b="1" dirty="0" err="1"/>
              <a:t>democratic</a:t>
            </a:r>
            <a:r>
              <a:rPr lang="sk-SK" b="1" dirty="0"/>
              <a:t> </a:t>
            </a:r>
            <a:r>
              <a:rPr lang="sk-SK" b="1" dirty="0" err="1"/>
              <a:t>school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431" y="1598272"/>
            <a:ext cx="4933950" cy="1943100"/>
          </a:xfr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571898"/>
            <a:ext cx="4283968" cy="3286102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1899"/>
            <a:ext cx="4860032" cy="331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391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Business </a:t>
            </a:r>
            <a:r>
              <a:rPr lang="sk-SK" b="1" dirty="0" err="1"/>
              <a:t>Academy</a:t>
            </a:r>
            <a:r>
              <a:rPr lang="sk-SK" b="1" dirty="0"/>
              <a:t> = </a:t>
            </a:r>
            <a:r>
              <a:rPr lang="sk-SK" b="1" dirty="0" err="1"/>
              <a:t>democratic</a:t>
            </a:r>
            <a:r>
              <a:rPr lang="sk-SK" b="1" dirty="0"/>
              <a:t> </a:t>
            </a:r>
            <a:r>
              <a:rPr lang="sk-SK" b="1" dirty="0" err="1"/>
              <a:t>school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sk-SK" dirty="0" err="1" smtClean="0"/>
              <a:t>There</a:t>
            </a:r>
            <a:r>
              <a:rPr lang="sk-SK" dirty="0" smtClean="0"/>
              <a:t> are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good</a:t>
            </a:r>
            <a:r>
              <a:rPr lang="sk-SK" dirty="0" smtClean="0"/>
              <a:t> and </a:t>
            </a:r>
            <a:r>
              <a:rPr lang="sk-SK" dirty="0" err="1" smtClean="0"/>
              <a:t>friendly</a:t>
            </a:r>
            <a:r>
              <a:rPr lang="sk-SK" dirty="0" smtClean="0"/>
              <a:t> </a:t>
            </a:r>
            <a:r>
              <a:rPr lang="sk-SK" dirty="0" err="1" smtClean="0"/>
              <a:t>relationships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teachers</a:t>
            </a:r>
            <a:r>
              <a:rPr lang="sk-SK" dirty="0" smtClean="0"/>
              <a:t> and </a:t>
            </a:r>
            <a:r>
              <a:rPr lang="sk-SK" dirty="0" err="1" smtClean="0"/>
              <a:t>students</a:t>
            </a:r>
            <a:r>
              <a:rPr lang="sk-SK" dirty="0" smtClean="0"/>
              <a:t> </a:t>
            </a:r>
          </a:p>
          <a:p>
            <a:r>
              <a:rPr lang="sk-SK" dirty="0" err="1"/>
              <a:t>Students</a:t>
            </a:r>
            <a:r>
              <a:rPr lang="sk-SK" dirty="0"/>
              <a:t> </a:t>
            </a:r>
            <a:r>
              <a:rPr lang="en-US" dirty="0"/>
              <a:t>can express </a:t>
            </a:r>
            <a:r>
              <a:rPr lang="sk-SK" dirty="0" err="1"/>
              <a:t>thei</a:t>
            </a:r>
            <a:r>
              <a:rPr lang="en-US" dirty="0"/>
              <a:t>r opinions freely</a:t>
            </a:r>
            <a:r>
              <a:rPr lang="sk-SK" dirty="0"/>
              <a:t> at </a:t>
            </a:r>
            <a:r>
              <a:rPr lang="sk-SK" dirty="0" err="1"/>
              <a:t>school</a:t>
            </a:r>
            <a:endParaRPr lang="sk-SK" dirty="0"/>
          </a:p>
          <a:p>
            <a:r>
              <a:rPr lang="sk-SK" dirty="0" err="1" smtClean="0"/>
              <a:t>Disabled</a:t>
            </a:r>
            <a:r>
              <a:rPr lang="sk-SK" dirty="0" smtClean="0"/>
              <a:t> </a:t>
            </a:r>
            <a:r>
              <a:rPr lang="sk-SK" dirty="0" err="1" smtClean="0"/>
              <a:t>students</a:t>
            </a:r>
            <a:r>
              <a:rPr lang="sk-SK" dirty="0" smtClean="0"/>
              <a:t> are part of </a:t>
            </a:r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school</a:t>
            </a:r>
            <a:r>
              <a:rPr lang="sk-SK" dirty="0" smtClean="0"/>
              <a:t>,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dirty="0" err="1" smtClean="0"/>
              <a:t>help</a:t>
            </a:r>
            <a:r>
              <a:rPr lang="sk-SK" dirty="0" smtClean="0"/>
              <a:t> </a:t>
            </a:r>
            <a:r>
              <a:rPr lang="sk-SK" dirty="0" err="1" smtClean="0"/>
              <a:t>them</a:t>
            </a:r>
            <a:r>
              <a:rPr lang="sk-SK" dirty="0" smtClean="0"/>
              <a:t> </a:t>
            </a:r>
            <a:r>
              <a:rPr lang="sk-SK" dirty="0" smtClean="0">
                <a:sym typeface="Wingdings" panose="05000000000000000000" pitchFamily="2" charset="2"/>
              </a:rPr>
              <a:t></a:t>
            </a:r>
            <a:endParaRPr lang="sk-SK" dirty="0" smtClean="0"/>
          </a:p>
          <a:p>
            <a:r>
              <a:rPr lang="sk-SK" dirty="0" err="1" smtClean="0"/>
              <a:t>We</a:t>
            </a:r>
            <a:r>
              <a:rPr lang="sk-SK" dirty="0" smtClean="0"/>
              <a:t> - </a:t>
            </a:r>
            <a:r>
              <a:rPr lang="sk-SK" dirty="0" err="1" smtClean="0"/>
              <a:t>students</a:t>
            </a:r>
            <a:r>
              <a:rPr lang="sk-SK" dirty="0" smtClean="0"/>
              <a:t> </a:t>
            </a:r>
            <a:r>
              <a:rPr lang="sk-SK" dirty="0" err="1" smtClean="0"/>
              <a:t>partly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choose</a:t>
            </a:r>
            <a:r>
              <a:rPr lang="sk-SK" dirty="0" smtClean="0"/>
              <a:t> </a:t>
            </a:r>
            <a:r>
              <a:rPr lang="sk-SK" dirty="0" err="1" smtClean="0"/>
              <a:t>what</a:t>
            </a:r>
            <a:r>
              <a:rPr lang="sk-SK" dirty="0" smtClean="0"/>
              <a:t> to study at </a:t>
            </a:r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school</a:t>
            </a:r>
            <a:r>
              <a:rPr lang="sk-SK" dirty="0" smtClean="0"/>
              <a:t>, </a:t>
            </a:r>
            <a:r>
              <a:rPr lang="sk-SK" dirty="0" err="1" smtClean="0"/>
              <a:t>e.g</a:t>
            </a:r>
            <a:r>
              <a:rPr lang="sk-SK" dirty="0" smtClean="0"/>
              <a:t>. </a:t>
            </a:r>
            <a:r>
              <a:rPr lang="sk-SK" dirty="0" err="1" smtClean="0"/>
              <a:t>there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choice</a:t>
            </a:r>
            <a:r>
              <a:rPr lang="sk-SK" dirty="0" smtClean="0"/>
              <a:t> of </a:t>
            </a:r>
            <a:r>
              <a:rPr lang="sk-SK" dirty="0" err="1" smtClean="0"/>
              <a:t>optional</a:t>
            </a:r>
            <a:r>
              <a:rPr lang="sk-SK" dirty="0" smtClean="0"/>
              <a:t> </a:t>
            </a:r>
            <a:r>
              <a:rPr lang="sk-SK" dirty="0" err="1" smtClean="0"/>
              <a:t>subjects</a:t>
            </a:r>
            <a:endParaRPr lang="sk-SK" dirty="0" smtClean="0"/>
          </a:p>
          <a:p>
            <a:r>
              <a:rPr lang="sk-SK" dirty="0"/>
              <a:t>S</a:t>
            </a:r>
            <a:r>
              <a:rPr lang="en-US" dirty="0" err="1" smtClean="0"/>
              <a:t>tudents</a:t>
            </a:r>
            <a:r>
              <a:rPr lang="en-US" dirty="0" smtClean="0"/>
              <a:t> </a:t>
            </a:r>
            <a:r>
              <a:rPr lang="sk-SK" dirty="0" smtClean="0"/>
              <a:t>at </a:t>
            </a:r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school</a:t>
            </a:r>
            <a:r>
              <a:rPr lang="sk-SK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trusted to take responsibility for their own lives and learning, and for the school </a:t>
            </a:r>
            <a:r>
              <a:rPr lang="en-US" dirty="0" smtClean="0"/>
              <a:t>community</a:t>
            </a:r>
            <a:endParaRPr lang="sk-SK" dirty="0" smtClean="0"/>
          </a:p>
          <a:p>
            <a:r>
              <a:rPr lang="en-US" dirty="0"/>
              <a:t>Our school has space for creativity, tolerance for individualism, and understanding of how the world is changing around us. Our school has a school board that solves the problems of our </a:t>
            </a:r>
            <a:r>
              <a:rPr lang="en-US" dirty="0" smtClean="0"/>
              <a:t>students</a:t>
            </a:r>
            <a:r>
              <a:rPr lang="sk-SK" dirty="0" smtClean="0"/>
              <a:t>,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why</a:t>
            </a:r>
            <a:r>
              <a:rPr lang="sk-SK" dirty="0" smtClean="0"/>
              <a:t>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consider</a:t>
            </a:r>
            <a:r>
              <a:rPr lang="sk-SK" dirty="0" smtClean="0"/>
              <a:t> </a:t>
            </a:r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school</a:t>
            </a:r>
            <a:r>
              <a:rPr lang="sk-SK" dirty="0" smtClean="0"/>
              <a:t> DEMOCRATIC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7154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School</a:t>
            </a:r>
            <a:r>
              <a:rPr lang="sk-SK" b="1" dirty="0" smtClean="0"/>
              <a:t> </a:t>
            </a:r>
            <a:r>
              <a:rPr lang="sk-SK" b="1" dirty="0" err="1" smtClean="0"/>
              <a:t>council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Business </a:t>
            </a:r>
            <a:r>
              <a:rPr lang="sk-SK" dirty="0" err="1" smtClean="0"/>
              <a:t>Academy</a:t>
            </a:r>
            <a:r>
              <a:rPr lang="sk-SK" dirty="0" smtClean="0"/>
              <a:t> has </a:t>
            </a:r>
            <a:r>
              <a:rPr lang="sk-SK" dirty="0" err="1" smtClean="0"/>
              <a:t>its</a:t>
            </a:r>
            <a:r>
              <a:rPr lang="sk-SK" dirty="0" smtClean="0"/>
              <a:t> </a:t>
            </a:r>
            <a:r>
              <a:rPr lang="sk-SK" dirty="0" err="1" smtClean="0"/>
              <a:t>School</a:t>
            </a:r>
            <a:r>
              <a:rPr lang="sk-SK" dirty="0" smtClean="0"/>
              <a:t> </a:t>
            </a:r>
            <a:r>
              <a:rPr lang="sk-SK" dirty="0" err="1" smtClean="0"/>
              <a:t>council</a:t>
            </a:r>
            <a:r>
              <a:rPr lang="sk-SK" dirty="0" smtClean="0"/>
              <a:t>, </a:t>
            </a:r>
            <a:r>
              <a:rPr lang="sk-SK" dirty="0" err="1" smtClean="0"/>
              <a:t>where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student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 </a:t>
            </a:r>
            <a:r>
              <a:rPr lang="sk-SK" dirty="0" err="1" smtClean="0"/>
              <a:t>each</a:t>
            </a:r>
            <a:r>
              <a:rPr lang="sk-SK" dirty="0" smtClean="0"/>
              <a:t> </a:t>
            </a:r>
            <a:r>
              <a:rPr lang="sk-SK" dirty="0" err="1" smtClean="0"/>
              <a:t>class</a:t>
            </a:r>
            <a:r>
              <a:rPr lang="sk-SK" dirty="0" smtClean="0"/>
              <a:t> </a:t>
            </a:r>
            <a:r>
              <a:rPr lang="sk-SK" dirty="0" err="1" smtClean="0"/>
              <a:t>who</a:t>
            </a:r>
            <a:r>
              <a:rPr lang="sk-SK" dirty="0" smtClean="0"/>
              <a:t> </a:t>
            </a:r>
            <a:r>
              <a:rPr lang="sk-SK" dirty="0" err="1" smtClean="0"/>
              <a:t>represents</a:t>
            </a:r>
            <a:r>
              <a:rPr lang="sk-SK" dirty="0" smtClean="0"/>
              <a:t> </a:t>
            </a:r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students</a:t>
            </a:r>
            <a:r>
              <a:rPr lang="sk-SK" dirty="0" smtClean="0"/>
              <a:t> </a:t>
            </a:r>
            <a:r>
              <a:rPr lang="sk-SK" dirty="0" err="1" smtClean="0"/>
              <a:t>will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call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voice</a:t>
            </a:r>
            <a:r>
              <a:rPr lang="sk-SK" dirty="0" smtClean="0"/>
              <a:t> of </a:t>
            </a:r>
            <a:r>
              <a:rPr lang="sk-SK" dirty="0" err="1" smtClean="0"/>
              <a:t>students</a:t>
            </a:r>
            <a:r>
              <a:rPr lang="sk-SK" dirty="0" smtClean="0"/>
              <a:t> </a:t>
            </a:r>
            <a:endParaRPr lang="sk-SK" dirty="0"/>
          </a:p>
          <a:p>
            <a:r>
              <a:rPr lang="sk-SK" dirty="0" err="1" smtClean="0"/>
              <a:t>School</a:t>
            </a:r>
            <a:r>
              <a:rPr lang="sk-SK" dirty="0" smtClean="0"/>
              <a:t> </a:t>
            </a:r>
            <a:r>
              <a:rPr lang="sk-SK" dirty="0" err="1" smtClean="0"/>
              <a:t>council</a:t>
            </a:r>
            <a:r>
              <a:rPr lang="sk-SK" dirty="0" smtClean="0"/>
              <a:t> </a:t>
            </a:r>
            <a:r>
              <a:rPr lang="sk-SK" dirty="0" err="1" smtClean="0"/>
              <a:t>cooperates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school</a:t>
            </a:r>
            <a:r>
              <a:rPr lang="sk-SK" dirty="0" smtClean="0"/>
              <a:t> management</a:t>
            </a:r>
          </a:p>
          <a:p>
            <a:r>
              <a:rPr lang="en-US" dirty="0"/>
              <a:t> Students´ </a:t>
            </a:r>
            <a:r>
              <a:rPr lang="sk-SK" dirty="0" err="1"/>
              <a:t>c</a:t>
            </a:r>
            <a:r>
              <a:rPr lang="sk-SK" dirty="0" err="1" smtClean="0"/>
              <a:t>ouncil</a:t>
            </a:r>
            <a:r>
              <a:rPr lang="en-US" dirty="0" smtClean="0"/>
              <a:t> </a:t>
            </a:r>
            <a:r>
              <a:rPr lang="en-US" dirty="0" err="1" smtClean="0"/>
              <a:t>wor</a:t>
            </a:r>
            <a:r>
              <a:rPr lang="sk-SK" dirty="0" smtClean="0"/>
              <a:t>ks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well</a:t>
            </a:r>
            <a:r>
              <a:rPr lang="sk-SK" dirty="0" smtClean="0"/>
              <a:t> and </a:t>
            </a:r>
            <a:r>
              <a:rPr lang="sk-SK" dirty="0" err="1" smtClean="0"/>
              <a:t>it</a:t>
            </a:r>
            <a:r>
              <a:rPr lang="en-US" dirty="0" smtClean="0"/>
              <a:t> is </a:t>
            </a:r>
            <a:r>
              <a:rPr lang="en-US" dirty="0"/>
              <a:t>helpful to </a:t>
            </a:r>
            <a:r>
              <a:rPr lang="en-US" dirty="0" smtClean="0"/>
              <a:t>students</a:t>
            </a:r>
            <a:endParaRPr lang="sk-SK" dirty="0" smtClean="0"/>
          </a:p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organizes</a:t>
            </a:r>
            <a:r>
              <a:rPr lang="sk-SK" dirty="0" smtClean="0"/>
              <a:t> a </a:t>
            </a:r>
            <a:r>
              <a:rPr lang="sk-SK" dirty="0" err="1" smtClean="0"/>
              <a:t>lot</a:t>
            </a:r>
            <a:r>
              <a:rPr lang="sk-SK" dirty="0" smtClean="0"/>
              <a:t> of </a:t>
            </a:r>
            <a:r>
              <a:rPr lang="sk-SK" dirty="0" err="1" smtClean="0"/>
              <a:t>activities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students</a:t>
            </a:r>
            <a:r>
              <a:rPr lang="sk-SK" dirty="0" smtClean="0"/>
              <a:t> at </a:t>
            </a:r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school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66395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School</a:t>
            </a:r>
            <a:r>
              <a:rPr lang="sk-SK" dirty="0" smtClean="0"/>
              <a:t> </a:t>
            </a:r>
            <a:r>
              <a:rPr lang="sk-SK" dirty="0" err="1" smtClean="0"/>
              <a:t>council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err="1" smtClean="0"/>
              <a:t>Activities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School</a:t>
            </a:r>
            <a:r>
              <a:rPr lang="sk-SK" dirty="0" smtClean="0"/>
              <a:t> </a:t>
            </a:r>
            <a:r>
              <a:rPr lang="sk-SK" dirty="0" err="1" smtClean="0"/>
              <a:t>council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students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Sports</a:t>
            </a:r>
            <a:r>
              <a:rPr lang="sk-SK" dirty="0" smtClean="0"/>
              <a:t> </a:t>
            </a:r>
            <a:r>
              <a:rPr lang="sk-SK" dirty="0" err="1" smtClean="0"/>
              <a:t>activities</a:t>
            </a:r>
            <a:endParaRPr lang="sk-SK" dirty="0" smtClean="0"/>
          </a:p>
          <a:p>
            <a:r>
              <a:rPr lang="sk-SK" dirty="0" err="1" smtClean="0"/>
              <a:t>Matriculations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students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first</a:t>
            </a:r>
            <a:r>
              <a:rPr lang="sk-SK" dirty="0" smtClean="0"/>
              <a:t> </a:t>
            </a:r>
            <a:r>
              <a:rPr lang="sk-SK" dirty="0" err="1" smtClean="0"/>
              <a:t>grade</a:t>
            </a:r>
            <a:endParaRPr lang="sk-SK" dirty="0" smtClean="0"/>
          </a:p>
          <a:p>
            <a:r>
              <a:rPr lang="sk-SK" dirty="0" err="1" smtClean="0"/>
              <a:t>Helloween</a:t>
            </a:r>
            <a:r>
              <a:rPr lang="sk-SK" dirty="0" smtClean="0"/>
              <a:t> </a:t>
            </a:r>
            <a:r>
              <a:rPr lang="sk-SK" dirty="0" err="1" smtClean="0"/>
              <a:t>day</a:t>
            </a:r>
            <a:endParaRPr lang="sk-SK" dirty="0" smtClean="0"/>
          </a:p>
          <a:p>
            <a:r>
              <a:rPr lang="sk-SK" dirty="0" err="1" smtClean="0"/>
              <a:t>Christmas</a:t>
            </a:r>
            <a:r>
              <a:rPr lang="sk-SK" dirty="0" smtClean="0"/>
              <a:t> party</a:t>
            </a:r>
          </a:p>
          <a:p>
            <a:r>
              <a:rPr lang="sk-SK" dirty="0" err="1" smtClean="0"/>
              <a:t>Valentine´s</a:t>
            </a:r>
            <a:r>
              <a:rPr lang="sk-SK" dirty="0" smtClean="0"/>
              <a:t> </a:t>
            </a:r>
            <a:r>
              <a:rPr lang="sk-SK" dirty="0" err="1" smtClean="0"/>
              <a:t>day</a:t>
            </a:r>
            <a:endParaRPr lang="sk-SK" dirty="0" smtClean="0"/>
          </a:p>
          <a:p>
            <a:r>
              <a:rPr lang="sk-SK" dirty="0" err="1" smtClean="0"/>
              <a:t>School</a:t>
            </a:r>
            <a:r>
              <a:rPr lang="sk-SK" dirty="0" smtClean="0"/>
              <a:t> </a:t>
            </a:r>
            <a:r>
              <a:rPr lang="sk-SK" dirty="0" err="1" smtClean="0"/>
              <a:t>ball</a:t>
            </a:r>
            <a:endParaRPr lang="sk-SK" dirty="0" smtClean="0"/>
          </a:p>
          <a:p>
            <a:r>
              <a:rPr lang="sk-SK" dirty="0" smtClean="0"/>
              <a:t>Charity </a:t>
            </a:r>
            <a:r>
              <a:rPr lang="sk-SK" dirty="0" err="1" smtClean="0"/>
              <a:t>activities</a:t>
            </a:r>
            <a:r>
              <a:rPr lang="sk-SK" dirty="0" smtClean="0"/>
              <a:t> and </a:t>
            </a:r>
            <a:r>
              <a:rPr lang="sk-SK" dirty="0" err="1" smtClean="0"/>
              <a:t>much</a:t>
            </a:r>
            <a:r>
              <a:rPr lang="sk-SK" dirty="0" smtClean="0"/>
              <a:t> more</a:t>
            </a:r>
          </a:p>
          <a:p>
            <a:r>
              <a:rPr lang="sk-SK" dirty="0" err="1" smtClean="0"/>
              <a:t>We</a:t>
            </a:r>
            <a:r>
              <a:rPr lang="sk-SK" dirty="0" smtClean="0"/>
              <a:t> are </a:t>
            </a:r>
            <a:r>
              <a:rPr lang="sk-SK" dirty="0" err="1" smtClean="0"/>
              <a:t>pretty</a:t>
            </a:r>
            <a:r>
              <a:rPr lang="sk-SK" dirty="0" smtClean="0"/>
              <a:t> </a:t>
            </a:r>
            <a:r>
              <a:rPr lang="sk-SK" dirty="0" err="1" smtClean="0"/>
              <a:t>satisfied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its</a:t>
            </a:r>
            <a:r>
              <a:rPr lang="sk-SK" dirty="0" smtClean="0"/>
              <a:t> </a:t>
            </a:r>
            <a:r>
              <a:rPr lang="sk-SK" dirty="0" err="1" smtClean="0"/>
              <a:t>activities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us</a:t>
            </a:r>
            <a:r>
              <a:rPr lang="sk-SK" dirty="0" smtClean="0"/>
              <a:t> </a:t>
            </a:r>
            <a:r>
              <a:rPr lang="sk-SK" dirty="0" err="1" smtClean="0"/>
              <a:t>students</a:t>
            </a:r>
            <a:r>
              <a:rPr lang="sk-SK" dirty="0" smtClean="0"/>
              <a:t> </a:t>
            </a:r>
            <a:r>
              <a:rPr lang="sk-SK" dirty="0" smtClean="0">
                <a:sym typeface="Wingdings" panose="05000000000000000000" pitchFamily="2" charset="2"/>
              </a:rPr>
              <a:t>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36432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Film </a:t>
            </a:r>
            <a:r>
              <a:rPr lang="sk-SK" dirty="0" err="1" smtClean="0"/>
              <a:t>about</a:t>
            </a:r>
            <a:r>
              <a:rPr lang="sk-SK" dirty="0" smtClean="0"/>
              <a:t> </a:t>
            </a:r>
            <a:r>
              <a:rPr lang="sk-SK" dirty="0" err="1" smtClean="0"/>
              <a:t>democracy</a:t>
            </a:r>
            <a:r>
              <a:rPr lang="sk-SK" dirty="0" smtClean="0"/>
              <a:t> at Business </a:t>
            </a:r>
            <a:r>
              <a:rPr lang="sk-SK" dirty="0" err="1" smtClean="0"/>
              <a:t>Academy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Film about democracy at BA </a:t>
            </a:r>
            <a:r>
              <a:rPr lang="en-US" dirty="0" err="1" smtClean="0">
                <a:hlinkClick r:id="rId2"/>
              </a:rPr>
              <a:t>Levice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420888"/>
            <a:ext cx="5323809" cy="37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321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dirty="0" smtClean="0"/>
              <a:t>THANK YOU FOR YOUR ATTENTION </a:t>
            </a:r>
            <a:r>
              <a:rPr lang="sk-SK" sz="6000" dirty="0" smtClean="0">
                <a:sym typeface="Wingdings" panose="05000000000000000000" pitchFamily="2" charset="2"/>
              </a:rPr>
              <a:t></a:t>
            </a:r>
            <a:endParaRPr lang="sk-SK" sz="6000" dirty="0"/>
          </a:p>
        </p:txBody>
      </p:sp>
    </p:spTree>
    <p:extLst>
      <p:ext uri="{BB962C8B-B14F-4D97-AF65-F5344CB8AC3E}">
        <p14:creationId xmlns:p14="http://schemas.microsoft.com/office/powerpoint/2010/main" val="67396361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234</Words>
  <Application>Microsoft Office PowerPoint</Application>
  <PresentationFormat>Prezentácia na obrazovke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Motív Office</vt:lpstr>
      <vt:lpstr>DEMOCRACY AT OUR SCHOOLS BUSINESS ACADEMY LEVICE SK</vt:lpstr>
      <vt:lpstr>Business Academy = democratic school</vt:lpstr>
      <vt:lpstr>Business Academy = democratic school </vt:lpstr>
      <vt:lpstr>Business Academy = democratic school</vt:lpstr>
      <vt:lpstr>School council</vt:lpstr>
      <vt:lpstr>School council</vt:lpstr>
      <vt:lpstr>Film about democracy at Business Academy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DEMOCRACY AT OUR SCHOOLS BUSINESS ACADEMY LEVICE SK</dc:title>
  <dc:creator>mesz</dc:creator>
  <cp:lastModifiedBy>Zuzana Mészárosová</cp:lastModifiedBy>
  <cp:revision>10</cp:revision>
  <dcterms:created xsi:type="dcterms:W3CDTF">2019-06-03T09:14:12Z</dcterms:created>
  <dcterms:modified xsi:type="dcterms:W3CDTF">2019-06-03T19:27:00Z</dcterms:modified>
</cp:coreProperties>
</file>