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orbel" panose="020B0503020204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0ba548c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0ba548c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sz="5900" b="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sz="36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5639189" y="502128"/>
            <a:ext cx="5714611" cy="2390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orbel"/>
              <a:buNone/>
            </a:pPr>
            <a:r>
              <a:rPr lang="pl-PL" sz="5400"/>
              <a:t>EliteTrans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5971456" y="2899543"/>
            <a:ext cx="5382344" cy="911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/>
          </a:p>
        </p:txBody>
      </p:sp>
      <p:pic>
        <p:nvPicPr>
          <p:cNvPr id="90" name="Google Shape;90;p13" descr="Obraz zawierający tekst&#10;&#10;Opis wygenerowany automatycznie"/>
          <p:cNvPicPr preferRelativeResize="0"/>
          <p:nvPr/>
        </p:nvPicPr>
        <p:blipFill rotWithShape="1">
          <a:blip r:embed="rId3">
            <a:alphaModFix/>
          </a:blip>
          <a:srcRect t="12097" r="1" b="1"/>
          <a:stretch/>
        </p:blipFill>
        <p:spPr>
          <a:xfrm>
            <a:off x="20" y="10"/>
            <a:ext cx="5836538" cy="5130404"/>
          </a:xfrm>
          <a:custGeom>
            <a:avLst/>
            <a:gdLst/>
            <a:ahLst/>
            <a:cxnLst/>
            <a:rect l="l" t="t" r="r" b="b"/>
            <a:pathLst>
              <a:path w="5836558" h="5130414" extrusionOk="0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3302776" y="1084025"/>
            <a:ext cx="7603200" cy="10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pl-PL"/>
              <a:t>History of Elite Trans 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1604250" y="2774899"/>
            <a:ext cx="9766200" cy="299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br>
              <a:rPr lang="pl-PL" sz="1800" dirty="0"/>
            </a:b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l-PL" sz="1800" b="1" i="0" dirty="0">
                <a:solidFill>
                  <a:schemeClr val="dk1"/>
                </a:solidFill>
              </a:rPr>
              <a:t>January 2017 – </a:t>
            </a:r>
            <a:r>
              <a:rPr lang="pl-PL" sz="1800" b="1" i="0" dirty="0" err="1">
                <a:solidFill>
                  <a:schemeClr val="dk1"/>
                </a:solidFill>
              </a:rPr>
              <a:t>founded</a:t>
            </a:r>
            <a:r>
              <a:rPr lang="pl-PL" sz="1800" b="1" i="0" dirty="0">
                <a:solidFill>
                  <a:schemeClr val="dk1"/>
                </a:solidFill>
              </a:rPr>
              <a:t> </a:t>
            </a:r>
            <a:r>
              <a:rPr lang="pl-PL" sz="1800" b="1" i="0" dirty="0" err="1">
                <a:solidFill>
                  <a:schemeClr val="dk1"/>
                </a:solidFill>
              </a:rPr>
              <a:t>company</a:t>
            </a:r>
            <a:endParaRPr lang="pl-PL" sz="1800" b="1" i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l-PL" sz="1800" b="1" dirty="0">
                <a:solidFill>
                  <a:schemeClr val="dk1"/>
                </a:solidFill>
              </a:rPr>
              <a:t>At the </a:t>
            </a:r>
            <a:r>
              <a:rPr lang="pl-PL" sz="1800" b="1" dirty="0" err="1">
                <a:solidFill>
                  <a:schemeClr val="dk1"/>
                </a:solidFill>
              </a:rPr>
              <a:t>beginning</a:t>
            </a:r>
            <a:r>
              <a:rPr lang="pl-PL" sz="1800" b="1" dirty="0">
                <a:solidFill>
                  <a:schemeClr val="dk1"/>
                </a:solidFill>
              </a:rPr>
              <a:t> the </a:t>
            </a:r>
            <a:r>
              <a:rPr lang="pl-PL" sz="1800" b="1" dirty="0" err="1">
                <a:solidFill>
                  <a:schemeClr val="dk1"/>
                </a:solidFill>
              </a:rPr>
              <a:t>basic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activity</a:t>
            </a:r>
            <a:r>
              <a:rPr lang="pl-PL" sz="1800" b="1" dirty="0">
                <a:solidFill>
                  <a:schemeClr val="dk1"/>
                </a:solidFill>
              </a:rPr>
              <a:t> :   </a:t>
            </a:r>
            <a:r>
              <a:rPr lang="pl-PL" sz="1800" b="1" dirty="0" err="1">
                <a:solidFill>
                  <a:schemeClr val="dk1"/>
                </a:solidFill>
              </a:rPr>
              <a:t>forwarding</a:t>
            </a:r>
            <a:r>
              <a:rPr lang="pl-PL" sz="1800" b="1" dirty="0">
                <a:solidFill>
                  <a:schemeClr val="dk1"/>
                </a:solidFill>
              </a:rPr>
              <a:t> services in Poland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l-PL" sz="1800" b="1" i="0" dirty="0">
                <a:solidFill>
                  <a:schemeClr val="dk1"/>
                </a:solidFill>
              </a:rPr>
              <a:t>May 2017 </a:t>
            </a:r>
            <a:r>
              <a:rPr lang="pl-PL" sz="1800" b="1" i="0" dirty="0" err="1">
                <a:solidFill>
                  <a:schemeClr val="dk1"/>
                </a:solidFill>
              </a:rPr>
              <a:t>our</a:t>
            </a:r>
            <a:r>
              <a:rPr lang="pl-PL" sz="1800" b="1" i="0" dirty="0">
                <a:solidFill>
                  <a:schemeClr val="dk1"/>
                </a:solidFill>
              </a:rPr>
              <a:t> </a:t>
            </a:r>
            <a:r>
              <a:rPr lang="pl-PL" sz="1800" b="1" i="0" dirty="0" err="1">
                <a:solidFill>
                  <a:schemeClr val="dk1"/>
                </a:solidFill>
              </a:rPr>
              <a:t>first</a:t>
            </a:r>
            <a:r>
              <a:rPr lang="pl-PL" sz="1800" b="1" i="0" dirty="0">
                <a:solidFill>
                  <a:schemeClr val="dk1"/>
                </a:solidFill>
              </a:rPr>
              <a:t> </a:t>
            </a:r>
            <a:r>
              <a:rPr lang="pl-PL" sz="1800" b="1" i="0" dirty="0" err="1">
                <a:solidFill>
                  <a:schemeClr val="dk1"/>
                </a:solidFill>
              </a:rPr>
              <a:t>great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cooperation</a:t>
            </a:r>
            <a:r>
              <a:rPr lang="pl-PL" sz="1800" b="1" dirty="0">
                <a:solidFill>
                  <a:schemeClr val="dk1"/>
                </a:solidFill>
              </a:rPr>
              <a:t> with the </a:t>
            </a:r>
            <a:r>
              <a:rPr lang="pl-PL" sz="1800" b="1" dirty="0" err="1">
                <a:solidFill>
                  <a:schemeClr val="dk1"/>
                </a:solidFill>
              </a:rPr>
              <a:t>local</a:t>
            </a:r>
            <a:r>
              <a:rPr lang="pl-PL" sz="1800" b="1" dirty="0">
                <a:solidFill>
                  <a:schemeClr val="dk1"/>
                </a:solidFill>
              </a:rPr>
              <a:t> market leader –</a:t>
            </a:r>
            <a:r>
              <a:rPr lang="pl-PL" sz="1800" b="1" dirty="0" err="1">
                <a:solidFill>
                  <a:schemeClr val="dk1"/>
                </a:solidFill>
              </a:rPr>
              <a:t>Speed</a:t>
            </a:r>
            <a:r>
              <a:rPr lang="pl-PL" sz="1800" b="1" dirty="0">
                <a:solidFill>
                  <a:schemeClr val="dk1"/>
                </a:solidFill>
              </a:rPr>
              <a:t>  </a:t>
            </a:r>
            <a:r>
              <a:rPr lang="pl-PL" sz="1800" b="1" dirty="0" err="1">
                <a:solidFill>
                  <a:schemeClr val="dk1"/>
                </a:solidFill>
              </a:rPr>
              <a:t>Way</a:t>
            </a:r>
            <a:r>
              <a:rPr lang="pl-PL" sz="1800" b="1" dirty="0">
                <a:solidFill>
                  <a:schemeClr val="dk1"/>
                </a:solidFill>
              </a:rPr>
              <a:t> Transport </a:t>
            </a:r>
            <a:endParaRPr lang="pl-PL" sz="1800" b="1" i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l-PL" sz="1800" b="1" dirty="0" err="1">
                <a:solidFill>
                  <a:schemeClr val="dk1"/>
                </a:solidFill>
              </a:rPr>
              <a:t>February</a:t>
            </a:r>
            <a:r>
              <a:rPr lang="pl-PL" sz="1800" b="1" dirty="0">
                <a:solidFill>
                  <a:schemeClr val="dk1"/>
                </a:solidFill>
              </a:rPr>
              <a:t> 2018 </a:t>
            </a:r>
            <a:r>
              <a:rPr lang="pl-PL" sz="1800" b="1" dirty="0" err="1">
                <a:solidFill>
                  <a:schemeClr val="dk1"/>
                </a:solidFill>
              </a:rPr>
              <a:t>our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company</a:t>
            </a:r>
            <a:r>
              <a:rPr lang="pl-PL" sz="1800" b="1" dirty="0">
                <a:solidFill>
                  <a:schemeClr val="dk1"/>
                </a:solidFill>
              </a:rPr>
              <a:t> won the </a:t>
            </a:r>
            <a:r>
              <a:rPr lang="pl-PL" sz="1800" b="1" dirty="0" err="1">
                <a:solidFill>
                  <a:schemeClr val="dk1"/>
                </a:solidFill>
              </a:rPr>
              <a:t>first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award</a:t>
            </a:r>
            <a:r>
              <a:rPr lang="pl-PL" sz="1800" b="1" dirty="0">
                <a:solidFill>
                  <a:schemeClr val="dk1"/>
                </a:solidFill>
              </a:rPr>
              <a:t> for the most </a:t>
            </a:r>
            <a:r>
              <a:rPr lang="pl-PL" sz="1800" b="1" dirty="0" err="1">
                <a:solidFill>
                  <a:schemeClr val="dk1"/>
                </a:solidFill>
              </a:rPr>
              <a:t>successful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logistics</a:t>
            </a:r>
            <a:r>
              <a:rPr lang="pl-PL" sz="1800" b="1" dirty="0">
                <a:solidFill>
                  <a:schemeClr val="dk1"/>
                </a:solidFill>
              </a:rPr>
              <a:t>  </a:t>
            </a:r>
            <a:r>
              <a:rPr lang="pl-PL" sz="1800" b="1" dirty="0" err="1">
                <a:solidFill>
                  <a:schemeClr val="dk1"/>
                </a:solidFill>
              </a:rPr>
              <a:t>company</a:t>
            </a:r>
            <a:r>
              <a:rPr lang="pl-PL" sz="1800" b="1" dirty="0">
                <a:solidFill>
                  <a:schemeClr val="dk1"/>
                </a:solidFill>
              </a:rPr>
              <a:t> in 2017/2018           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l-PL" sz="1800" b="1" dirty="0">
                <a:solidFill>
                  <a:schemeClr val="dk1"/>
                </a:solidFill>
              </a:rPr>
              <a:t>2019 </a:t>
            </a:r>
            <a:r>
              <a:rPr lang="pl-PL" sz="1800" b="1" dirty="0" err="1">
                <a:solidFill>
                  <a:schemeClr val="dk1"/>
                </a:solidFill>
              </a:rPr>
              <a:t>our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company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increase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tull</a:t>
            </a:r>
            <a:r>
              <a:rPr lang="pl-PL" sz="1800" b="1" dirty="0">
                <a:solidFill>
                  <a:schemeClr val="dk1"/>
                </a:solidFill>
              </a:rPr>
              <a:t> 450 </a:t>
            </a:r>
            <a:r>
              <a:rPr lang="pl-PL" sz="1800" b="1" dirty="0" err="1">
                <a:solidFill>
                  <a:schemeClr val="dk1"/>
                </a:solidFill>
              </a:rPr>
              <a:t>employees</a:t>
            </a:r>
            <a:r>
              <a:rPr lang="pl-PL" sz="1800" b="1" dirty="0">
                <a:solidFill>
                  <a:schemeClr val="dk1"/>
                </a:solidFill>
              </a:rPr>
              <a:t> and was </a:t>
            </a:r>
            <a:r>
              <a:rPr lang="pl-PL" sz="1800" b="1" dirty="0" err="1">
                <a:solidFill>
                  <a:schemeClr val="dk1"/>
                </a:solidFill>
              </a:rPr>
              <a:t>created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new</a:t>
            </a:r>
            <a:r>
              <a:rPr lang="pl-PL" sz="1800" b="1" dirty="0">
                <a:solidFill>
                  <a:schemeClr val="dk1"/>
                </a:solidFill>
              </a:rPr>
              <a:t> </a:t>
            </a:r>
            <a:r>
              <a:rPr lang="pl-PL" sz="1800" b="1" dirty="0" err="1">
                <a:solidFill>
                  <a:schemeClr val="dk1"/>
                </a:solidFill>
              </a:rPr>
              <a:t>branches</a:t>
            </a:r>
            <a:r>
              <a:rPr lang="pl-PL" sz="1800" b="1" dirty="0">
                <a:solidFill>
                  <a:schemeClr val="dk1"/>
                </a:solidFill>
              </a:rPr>
              <a:t>.                  </a:t>
            </a:r>
            <a:endParaRPr sz="18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br>
              <a:rPr lang="pl-PL" sz="1800" b="1" dirty="0"/>
            </a:br>
            <a:endParaRPr sz="1800" b="1" i="0" dirty="0">
              <a:solidFill>
                <a:schemeClr val="dk1"/>
              </a:solidFill>
            </a:endParaRPr>
          </a:p>
        </p:txBody>
      </p:sp>
      <p:pic>
        <p:nvPicPr>
          <p:cNvPr id="102" name="Google Shape;10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050325" cy="241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Poland Map Of Country - Free image on Pixabay">
            <a:extLst>
              <a:ext uri="{FF2B5EF4-FFF2-40B4-BE49-F238E27FC236}">
                <a16:creationId xmlns:a16="http://schemas.microsoft.com/office/drawing/2014/main" id="{D308466D-B9F4-4D26-A15C-E29E2D2B8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413" y="158689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we have achieved</a:t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-3582" y="752748"/>
            <a:ext cx="1001483" cy="4744251"/>
          </a:xfrm>
          <a:custGeom>
            <a:avLst/>
            <a:gdLst/>
            <a:ahLst/>
            <a:cxnLst/>
            <a:rect l="l" t="t" r="r" b="b"/>
            <a:pathLst>
              <a:path w="1001483" h="4744251" extrusionOk="0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1" name="Google Shape;111;p15"/>
          <p:cNvSpPr/>
          <p:nvPr/>
        </p:nvSpPr>
        <p:spPr>
          <a:xfrm>
            <a:off x="7987094" y="761999"/>
            <a:ext cx="4208489" cy="5334001"/>
          </a:xfrm>
          <a:custGeom>
            <a:avLst/>
            <a:gdLst/>
            <a:ahLst/>
            <a:cxnLst/>
            <a:rect l="l" t="t" r="r" b="b"/>
            <a:pathLst>
              <a:path w="4208489" h="5334001" extrusionOk="0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12" name="Google Shape;1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1762" y="0"/>
            <a:ext cx="4240238" cy="25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913128" y="1064626"/>
            <a:ext cx="7056300" cy="42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rbel"/>
              <a:buNone/>
            </a:pPr>
            <a:r>
              <a:rPr lang="pl-PL" sz="2100" b="1" dirty="0" err="1">
                <a:solidFill>
                  <a:schemeClr val="dk1"/>
                </a:solidFill>
              </a:rPr>
              <a:t>Year</a:t>
            </a:r>
            <a:r>
              <a:rPr lang="pl-PL" sz="2100" b="1" dirty="0">
                <a:solidFill>
                  <a:schemeClr val="dk1"/>
                </a:solidFill>
              </a:rPr>
              <a:t> 2020   - </a:t>
            </a:r>
            <a:r>
              <a:rPr lang="pl-PL" sz="2100" b="1" dirty="0" err="1">
                <a:solidFill>
                  <a:schemeClr val="dk1"/>
                </a:solidFill>
              </a:rPr>
              <a:t>Pandemic</a:t>
            </a:r>
            <a:r>
              <a:rPr lang="pl-PL" sz="2100" b="1" dirty="0">
                <a:solidFill>
                  <a:schemeClr val="dk1"/>
                </a:solidFill>
              </a:rPr>
              <a:t> </a:t>
            </a:r>
            <a:r>
              <a:rPr lang="pl-PL" sz="2100" b="1" dirty="0" err="1">
                <a:solidFill>
                  <a:schemeClr val="dk1"/>
                </a:solidFill>
              </a:rPr>
              <a:t>situation</a:t>
            </a:r>
            <a:r>
              <a:rPr lang="pl-PL" sz="2100" b="1" dirty="0">
                <a:solidFill>
                  <a:schemeClr val="dk1"/>
                </a:solidFill>
              </a:rPr>
              <a:t> in the World</a:t>
            </a:r>
            <a:br>
              <a:rPr lang="pl-PL" sz="2100" b="1" dirty="0">
                <a:solidFill>
                  <a:schemeClr val="dk1"/>
                </a:solidFill>
              </a:rPr>
            </a:br>
            <a:br>
              <a:rPr lang="pl-PL" sz="2100" b="1" dirty="0">
                <a:solidFill>
                  <a:schemeClr val="dk1"/>
                </a:solidFill>
              </a:rPr>
            </a:br>
            <a:br>
              <a:rPr lang="pl-PL" sz="2100" b="1" dirty="0">
                <a:solidFill>
                  <a:schemeClr val="dk1"/>
                </a:solidFill>
              </a:rPr>
            </a:br>
            <a:br>
              <a:rPr lang="pl-PL" sz="2100" b="1" dirty="0">
                <a:solidFill>
                  <a:schemeClr val="dk1"/>
                </a:solidFill>
              </a:rPr>
            </a:br>
            <a:r>
              <a:rPr lang="pl-PL" sz="2100" b="1" dirty="0" err="1">
                <a:solidFill>
                  <a:schemeClr val="dk1"/>
                </a:solidFill>
              </a:rPr>
              <a:t>Anyway</a:t>
            </a:r>
            <a:r>
              <a:rPr lang="pl-PL" sz="2100" b="1" dirty="0">
                <a:solidFill>
                  <a:schemeClr val="dk1"/>
                </a:solidFill>
              </a:rPr>
              <a:t> </a:t>
            </a:r>
            <a:r>
              <a:rPr lang="pl-PL" sz="2100" b="1" dirty="0" err="1">
                <a:solidFill>
                  <a:schemeClr val="dk1"/>
                </a:solidFill>
              </a:rPr>
              <a:t>our</a:t>
            </a:r>
            <a:r>
              <a:rPr lang="pl-PL" sz="2100" b="1" dirty="0">
                <a:solidFill>
                  <a:schemeClr val="dk1"/>
                </a:solidFill>
              </a:rPr>
              <a:t> car </a:t>
            </a:r>
            <a:r>
              <a:rPr lang="pl-PL" sz="2100" b="1" dirty="0" err="1">
                <a:solidFill>
                  <a:schemeClr val="dk1"/>
                </a:solidFill>
              </a:rPr>
              <a:t>fleet</a:t>
            </a:r>
            <a:r>
              <a:rPr lang="pl-PL" sz="2100" b="1" dirty="0">
                <a:solidFill>
                  <a:schemeClr val="dk1"/>
                </a:solidFill>
              </a:rPr>
              <a:t> </a:t>
            </a:r>
            <a:r>
              <a:rPr lang="pl-PL" sz="2100" b="1" dirty="0" err="1">
                <a:solidFill>
                  <a:schemeClr val="dk1"/>
                </a:solidFill>
              </a:rPr>
              <a:t>is</a:t>
            </a:r>
            <a:r>
              <a:rPr lang="pl-PL" sz="2100" b="1" dirty="0">
                <a:solidFill>
                  <a:schemeClr val="dk1"/>
                </a:solidFill>
              </a:rPr>
              <a:t> </a:t>
            </a:r>
            <a:r>
              <a:rPr lang="pl-PL" sz="2100" b="1" dirty="0" err="1">
                <a:solidFill>
                  <a:schemeClr val="dk1"/>
                </a:solidFill>
              </a:rPr>
              <a:t>increased</a:t>
            </a:r>
            <a:r>
              <a:rPr lang="pl-PL" sz="2100" b="1" dirty="0">
                <a:solidFill>
                  <a:schemeClr val="dk1"/>
                </a:solidFill>
              </a:rPr>
              <a:t>:</a:t>
            </a:r>
            <a:br>
              <a:rPr lang="pl-PL" sz="2100" b="1" dirty="0">
                <a:solidFill>
                  <a:schemeClr val="dk1"/>
                </a:solidFill>
              </a:rPr>
            </a:br>
            <a:br>
              <a:rPr lang="pl-PL" sz="2100" b="1" dirty="0">
                <a:solidFill>
                  <a:schemeClr val="dk1"/>
                </a:solidFill>
              </a:rPr>
            </a:br>
            <a:r>
              <a:rPr lang="pl-PL" sz="2100" b="1" dirty="0">
                <a:solidFill>
                  <a:schemeClr val="dk1"/>
                </a:solidFill>
              </a:rPr>
              <a:t>80 </a:t>
            </a:r>
            <a:r>
              <a:rPr lang="pl-PL" sz="2100" b="1" dirty="0" err="1">
                <a:solidFill>
                  <a:schemeClr val="dk1"/>
                </a:solidFill>
              </a:rPr>
              <a:t>tilt</a:t>
            </a:r>
            <a:r>
              <a:rPr lang="pl-PL" sz="2100" b="1" dirty="0">
                <a:solidFill>
                  <a:schemeClr val="dk1"/>
                </a:solidFill>
              </a:rPr>
              <a:t> trucks</a:t>
            </a:r>
            <a:br>
              <a:rPr lang="pl-PL" sz="2100" b="1" dirty="0">
                <a:solidFill>
                  <a:schemeClr val="dk1"/>
                </a:solidFill>
              </a:rPr>
            </a:br>
            <a:r>
              <a:rPr lang="pl-PL" sz="2100" b="1" dirty="0">
                <a:solidFill>
                  <a:schemeClr val="dk1"/>
                </a:solidFill>
              </a:rPr>
              <a:t>50 –</a:t>
            </a:r>
            <a:r>
              <a:rPr lang="pl-PL" sz="2100" b="1" dirty="0" err="1">
                <a:solidFill>
                  <a:schemeClr val="dk1"/>
                </a:solidFill>
              </a:rPr>
              <a:t>frigo</a:t>
            </a:r>
            <a:r>
              <a:rPr lang="pl-PL" sz="2100" b="1" dirty="0">
                <a:solidFill>
                  <a:schemeClr val="dk1"/>
                </a:solidFill>
              </a:rPr>
              <a:t> </a:t>
            </a:r>
            <a:r>
              <a:rPr lang="pl-PL" sz="2100" b="1" dirty="0" err="1">
                <a:solidFill>
                  <a:schemeClr val="dk1"/>
                </a:solidFill>
              </a:rPr>
              <a:t>truks</a:t>
            </a:r>
            <a:br>
              <a:rPr lang="pl-PL" sz="2100" b="1" dirty="0">
                <a:solidFill>
                  <a:schemeClr val="dk1"/>
                </a:solidFill>
              </a:rPr>
            </a:br>
            <a:r>
              <a:rPr lang="pl-PL" sz="2100" b="1" dirty="0">
                <a:solidFill>
                  <a:schemeClr val="dk1"/>
                </a:solidFill>
              </a:rPr>
              <a:t>40 – </a:t>
            </a:r>
            <a:r>
              <a:rPr lang="pl-PL" sz="2100" b="1" dirty="0" err="1">
                <a:solidFill>
                  <a:schemeClr val="dk1"/>
                </a:solidFill>
              </a:rPr>
              <a:t>overload</a:t>
            </a:r>
            <a:r>
              <a:rPr lang="pl-PL" sz="2100" b="1" dirty="0">
                <a:solidFill>
                  <a:schemeClr val="dk1"/>
                </a:solidFill>
              </a:rPr>
              <a:t> trucks</a:t>
            </a:r>
            <a:br>
              <a:rPr lang="pl-PL" sz="2100" b="1" dirty="0">
                <a:solidFill>
                  <a:schemeClr val="dk1"/>
                </a:solidFill>
              </a:rPr>
            </a:br>
            <a:br>
              <a:rPr lang="pl-PL" sz="2100" b="1" dirty="0">
                <a:solidFill>
                  <a:schemeClr val="dk1"/>
                </a:solidFill>
              </a:rPr>
            </a:br>
            <a:br>
              <a:rPr lang="pl-PL" sz="2100" b="1" dirty="0">
                <a:solidFill>
                  <a:schemeClr val="dk1"/>
                </a:solidFill>
              </a:rPr>
            </a:br>
            <a:r>
              <a:rPr lang="pl-PL" sz="2100" b="1" dirty="0">
                <a:solidFill>
                  <a:schemeClr val="dk1"/>
                </a:solidFill>
              </a:rPr>
              <a:t>NOW WE ARE INTERNATIONAL TRANSPORT - FORWARDING COMPANY</a:t>
            </a:r>
            <a:br>
              <a:rPr lang="pl-PL" sz="2100" b="1" dirty="0">
                <a:solidFill>
                  <a:schemeClr val="dk1"/>
                </a:solidFill>
              </a:rPr>
            </a:br>
            <a:br>
              <a:rPr lang="pl-PL" sz="2100" b="1" dirty="0">
                <a:solidFill>
                  <a:schemeClr val="dk1"/>
                </a:solidFill>
              </a:rPr>
            </a:br>
            <a:endParaRPr sz="2100" dirty="0">
              <a:solidFill>
                <a:schemeClr val="dk1"/>
              </a:solidFill>
            </a:endParaRPr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8528702" y="4084889"/>
            <a:ext cx="3021621" cy="1709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Development</a:t>
            </a:r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lvl="0" indent="-26543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●"/>
            </a:pPr>
            <a:endParaRPr lang="pl-PL" sz="2900" b="1" dirty="0">
              <a:solidFill>
                <a:srgbClr val="000000"/>
              </a:solidFill>
            </a:endParaRPr>
          </a:p>
          <a:p>
            <a:pPr marL="182880" lvl="0" indent="-26543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●"/>
            </a:pPr>
            <a:endParaRPr lang="pl-PL" sz="2900" b="1" dirty="0">
              <a:solidFill>
                <a:srgbClr val="000000"/>
              </a:solidFill>
            </a:endParaRPr>
          </a:p>
          <a:p>
            <a:pPr marL="182880" lvl="0" indent="-26543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●"/>
            </a:pPr>
            <a:endParaRPr lang="pl-PL" sz="2900" b="1" dirty="0">
              <a:solidFill>
                <a:srgbClr val="000000"/>
              </a:solidFill>
            </a:endParaRPr>
          </a:p>
          <a:p>
            <a:pPr marL="182880" lvl="0" indent="-26543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●"/>
            </a:pPr>
            <a:endParaRPr lang="pl-PL" sz="29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r>
              <a:rPr lang="pl-PL" sz="2900" b="1" dirty="0" err="1">
                <a:solidFill>
                  <a:srgbClr val="000000"/>
                </a:solidFill>
              </a:rPr>
              <a:t>Our</a:t>
            </a:r>
            <a:r>
              <a:rPr lang="pl-PL" sz="2900" b="1" dirty="0">
                <a:solidFill>
                  <a:srgbClr val="000000"/>
                </a:solidFill>
              </a:rPr>
              <a:t> trucks </a:t>
            </a:r>
            <a:r>
              <a:rPr lang="pl-PL" sz="2900" b="1" dirty="0" err="1">
                <a:solidFill>
                  <a:srgbClr val="000000"/>
                </a:solidFill>
              </a:rPr>
              <a:t>were</a:t>
            </a:r>
            <a:r>
              <a:rPr lang="pl-PL" sz="2900" b="1" dirty="0">
                <a:solidFill>
                  <a:srgbClr val="000000"/>
                </a:solidFill>
              </a:rPr>
              <a:t> </a:t>
            </a:r>
            <a:r>
              <a:rPr lang="pl-PL" sz="2900" b="1" dirty="0" err="1">
                <a:solidFill>
                  <a:srgbClr val="000000"/>
                </a:solidFill>
              </a:rPr>
              <a:t>modified</a:t>
            </a:r>
            <a:r>
              <a:rPr lang="pl-PL" sz="2900" b="1" dirty="0">
                <a:solidFill>
                  <a:srgbClr val="000000"/>
                </a:solidFill>
              </a:rPr>
              <a:t> by </a:t>
            </a:r>
            <a:r>
              <a:rPr lang="pl-PL" sz="2900" b="1" dirty="0" err="1">
                <a:solidFill>
                  <a:srgbClr val="000000"/>
                </a:solidFill>
              </a:rPr>
              <a:t>an</a:t>
            </a:r>
            <a:r>
              <a:rPr lang="pl-PL" sz="2900" b="1" dirty="0">
                <a:solidFill>
                  <a:srgbClr val="000000"/>
                </a:solidFill>
              </a:rPr>
              <a:t> </a:t>
            </a:r>
            <a:r>
              <a:rPr lang="pl-PL" sz="2900" b="1" dirty="0" err="1">
                <a:solidFill>
                  <a:srgbClr val="000000"/>
                </a:solidFill>
              </a:rPr>
              <a:t>aerodynamic</a:t>
            </a:r>
            <a:r>
              <a:rPr lang="pl-PL" sz="2900" b="1" dirty="0">
                <a:solidFill>
                  <a:srgbClr val="000000"/>
                </a:solidFill>
              </a:rPr>
              <a:t> </a:t>
            </a:r>
            <a:r>
              <a:rPr lang="pl-PL" sz="2900" b="1" dirty="0" err="1">
                <a:solidFill>
                  <a:srgbClr val="000000"/>
                </a:solidFill>
              </a:rPr>
              <a:t>specialist</a:t>
            </a:r>
            <a:r>
              <a:rPr lang="pl-PL" sz="2900" b="1" dirty="0">
                <a:solidFill>
                  <a:srgbClr val="000000"/>
                </a:solidFill>
              </a:rPr>
              <a:t>. </a:t>
            </a:r>
          </a:p>
          <a:p>
            <a:pPr marL="182880" lvl="0" indent="-26543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●"/>
            </a:pPr>
            <a:endParaRPr lang="pl-PL" sz="29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r>
              <a:rPr lang="pl-PL" sz="2900" b="1" dirty="0">
                <a:solidFill>
                  <a:srgbClr val="000000"/>
                </a:solidFill>
              </a:rPr>
              <a:t> -  less </a:t>
            </a:r>
            <a:r>
              <a:rPr lang="pl-PL" sz="2900" b="1" dirty="0" err="1">
                <a:solidFill>
                  <a:srgbClr val="000000"/>
                </a:solidFill>
              </a:rPr>
              <a:t>air</a:t>
            </a:r>
            <a:r>
              <a:rPr lang="pl-PL" sz="2900" b="1" dirty="0">
                <a:solidFill>
                  <a:srgbClr val="000000"/>
                </a:solidFill>
              </a:rPr>
              <a:t> </a:t>
            </a:r>
            <a:r>
              <a:rPr lang="pl-PL" sz="2900" b="1" dirty="0" err="1">
                <a:solidFill>
                  <a:srgbClr val="000000"/>
                </a:solidFill>
              </a:rPr>
              <a:t>resistance</a:t>
            </a:r>
            <a:r>
              <a:rPr lang="pl-PL" sz="2900" b="1" dirty="0">
                <a:solidFill>
                  <a:srgbClr val="000000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r>
              <a:rPr lang="pl-PL" sz="2900" b="1" dirty="0">
                <a:solidFill>
                  <a:srgbClr val="000000"/>
                </a:solidFill>
              </a:rPr>
              <a:t> -  </a:t>
            </a:r>
            <a:r>
              <a:rPr lang="pl-PL" sz="2900" b="1" dirty="0" err="1">
                <a:solidFill>
                  <a:srgbClr val="000000"/>
                </a:solidFill>
              </a:rPr>
              <a:t>lower</a:t>
            </a:r>
            <a:r>
              <a:rPr lang="pl-PL" sz="2900" b="1" dirty="0">
                <a:solidFill>
                  <a:srgbClr val="000000"/>
                </a:solidFill>
              </a:rPr>
              <a:t> </a:t>
            </a:r>
            <a:r>
              <a:rPr lang="pl-PL" sz="2900" b="1" dirty="0" err="1">
                <a:solidFill>
                  <a:srgbClr val="000000"/>
                </a:solidFill>
              </a:rPr>
              <a:t>fuel</a:t>
            </a:r>
            <a:r>
              <a:rPr lang="pl-PL" sz="2900" b="1" dirty="0">
                <a:solidFill>
                  <a:srgbClr val="000000"/>
                </a:solidFill>
              </a:rPr>
              <a:t> </a:t>
            </a:r>
            <a:r>
              <a:rPr lang="pl-PL" sz="2900" b="1" dirty="0" err="1">
                <a:solidFill>
                  <a:srgbClr val="000000"/>
                </a:solidFill>
              </a:rPr>
              <a:t>consumption</a:t>
            </a:r>
            <a:endParaRPr lang="pl-PL" sz="29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endParaRPr lang="pl-PL" sz="29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endParaRPr lang="pl-PL" sz="29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endParaRPr lang="pl-PL" sz="29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r>
              <a:rPr lang="pl-PL" sz="2900" b="1" dirty="0">
                <a:solidFill>
                  <a:srgbClr val="000000"/>
                </a:solidFill>
              </a:rPr>
              <a:t>GREEN LOGISTIC </a:t>
            </a:r>
            <a:r>
              <a:rPr lang="pl-PL" sz="2900" b="1" dirty="0" err="1">
                <a:solidFill>
                  <a:srgbClr val="000000"/>
                </a:solidFill>
              </a:rPr>
              <a:t>safe</a:t>
            </a:r>
            <a:r>
              <a:rPr lang="pl-PL" sz="2900" b="1" dirty="0">
                <a:solidFill>
                  <a:srgbClr val="000000"/>
                </a:solidFill>
              </a:rPr>
              <a:t> OUR PLANET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endParaRPr lang="pl-PL" sz="2900" b="1" dirty="0">
              <a:solidFill>
                <a:srgbClr val="000000"/>
              </a:solidFill>
            </a:endParaRPr>
          </a:p>
          <a:p>
            <a:pPr marL="182880" lvl="0" indent="-26543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●"/>
            </a:pPr>
            <a:endParaRPr lang="pl-PL" sz="29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131" name="Google Shape;13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0"/>
            <a:ext cx="3599933" cy="19770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C5F827-B7EB-490B-B807-E0C3ED0A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SOLUTION BY INDUSTRY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WHAT’S KIND OF GOODS WE CARRY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4F19DE-1E50-4A92-96A8-18350841B7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AGRICULTURE</a:t>
            </a:r>
          </a:p>
          <a:p>
            <a:r>
              <a:rPr lang="pl-PL" dirty="0"/>
              <a:t>AUTOMOTIVE</a:t>
            </a:r>
          </a:p>
          <a:p>
            <a:r>
              <a:rPr lang="pl-PL" dirty="0"/>
              <a:t>BEAUTY</a:t>
            </a:r>
          </a:p>
          <a:p>
            <a:r>
              <a:rPr lang="pl-PL" dirty="0"/>
              <a:t>CHEMICALS</a:t>
            </a:r>
          </a:p>
          <a:p>
            <a:r>
              <a:rPr lang="pl-PL" dirty="0"/>
              <a:t>DRINKS</a:t>
            </a:r>
          </a:p>
          <a:p>
            <a:r>
              <a:rPr lang="pl-PL" dirty="0"/>
              <a:t>FOOD</a:t>
            </a:r>
          </a:p>
          <a:p>
            <a:r>
              <a:rPr lang="pl-PL" dirty="0"/>
              <a:t>STEEL</a:t>
            </a:r>
          </a:p>
          <a:p>
            <a:r>
              <a:rPr lang="pl-PL" dirty="0"/>
              <a:t>PHARMACEUTICAL</a:t>
            </a:r>
          </a:p>
        </p:txBody>
      </p:sp>
      <p:pic>
        <p:nvPicPr>
          <p:cNvPr id="3074" name="Picture 2" descr="054 - Feb 23rd, 2012 - Pharmaceuticals #365photoAR | Flickr">
            <a:extLst>
              <a:ext uri="{FF2B5EF4-FFF2-40B4-BE49-F238E27FC236}">
                <a16:creationId xmlns:a16="http://schemas.microsoft.com/office/drawing/2014/main" id="{0896D827-DF8E-4F3E-905F-281C80215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093" y="39091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uto Audi Vehicle - Free photo on Pixabay">
            <a:extLst>
              <a:ext uri="{FF2B5EF4-FFF2-40B4-BE49-F238E27FC236}">
                <a16:creationId xmlns:a16="http://schemas.microsoft.com/office/drawing/2014/main" id="{3BF085D3-1262-49FA-A573-03E15218B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092" y="243389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ree Images : color, fashion, makeup, human body, face, beauty, organ,  cosmetics, glamour, eye shadow 4256x2832 - - 817422 - Free stock photos -  PxHere">
            <a:extLst>
              <a:ext uri="{FF2B5EF4-FFF2-40B4-BE49-F238E27FC236}">
                <a16:creationId xmlns:a16="http://schemas.microsoft.com/office/drawing/2014/main" id="{1037A1BD-F2B3-4DD6-BEF9-F4D0AA1FF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091" y="456835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Free Images : field, wheat, prairie, europe, crop, soil, agriculture,  poland, europa, polska, mazovia, mazowsze, stupsk, m awa, flowering plant,  commodity, grass family, land plant, food grain 4338x2898 - - 461754 - Free  stock photos - PxHere">
            <a:extLst>
              <a:ext uri="{FF2B5EF4-FFF2-40B4-BE49-F238E27FC236}">
                <a16:creationId xmlns:a16="http://schemas.microsoft.com/office/drawing/2014/main" id="{26398A3A-29A8-40A2-980F-44E304968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158" y="5170491"/>
            <a:ext cx="2298227" cy="152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Free Images : industry, transport, factory, building, urban area,  architecture, steel, metal, city, machine, engineering, vehicle 5835x3890 -  - 1556713 - Free stock photos - PxHere">
            <a:extLst>
              <a:ext uri="{FF2B5EF4-FFF2-40B4-BE49-F238E27FC236}">
                <a16:creationId xmlns:a16="http://schemas.microsoft.com/office/drawing/2014/main" id="{00F3ED70-FF4D-4B3B-94BD-4D7C63587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158" y="400387"/>
            <a:ext cx="2174302" cy="144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88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7" name="Google Shape;137;p18"/>
          <p:cNvSpPr/>
          <p:nvPr/>
        </p:nvSpPr>
        <p:spPr>
          <a:xfrm rot="10800000">
            <a:off x="0" y="762000"/>
            <a:ext cx="4208489" cy="5334001"/>
          </a:xfrm>
          <a:custGeom>
            <a:avLst/>
            <a:gdLst/>
            <a:ahLst/>
            <a:cxnLst/>
            <a:rect l="l" t="t" r="r" b="b"/>
            <a:pathLst>
              <a:path w="4208489" h="5334001" extrusionOk="0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0" y="761999"/>
            <a:ext cx="2775000" cy="27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pl-PL" dirty="0"/>
              <a:t>SERVICES OFFERED</a:t>
            </a:r>
            <a:endParaRPr dirty="0"/>
          </a:p>
        </p:txBody>
      </p:sp>
      <p:sp>
        <p:nvSpPr>
          <p:cNvPr id="139" name="Google Shape;139;p18"/>
          <p:cNvSpPr txBox="1">
            <a:spLocks noGrp="1"/>
          </p:cNvSpPr>
          <p:nvPr>
            <p:ph type="body" idx="1"/>
          </p:nvPr>
        </p:nvSpPr>
        <p:spPr>
          <a:xfrm>
            <a:off x="4361606" y="1683143"/>
            <a:ext cx="6627377" cy="3491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 b="0" i="0" dirty="0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We offer </a:t>
            </a:r>
            <a:r>
              <a:rPr lang="pl-PL" dirty="0">
                <a:solidFill>
                  <a:srgbClr val="757575"/>
                </a:solidFill>
                <a:latin typeface="Arial" panose="020B0604020202020204" pitchFamily="34" charset="0"/>
              </a:rPr>
              <a:t>transport by: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pl-PL" sz="2000" b="0" i="0" dirty="0">
              <a:solidFill>
                <a:srgbClr val="757575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pl-PL" dirty="0">
                <a:solidFill>
                  <a:srgbClr val="757575"/>
                </a:solidFill>
                <a:latin typeface="Arial" panose="020B0604020202020204" pitchFamily="34" charset="0"/>
              </a:rPr>
              <a:t>- </a:t>
            </a:r>
            <a:r>
              <a:rPr lang="pl-PL" dirty="0" err="1">
                <a:solidFill>
                  <a:srgbClr val="757575"/>
                </a:solidFill>
                <a:latin typeface="Arial" panose="020B0604020202020204" pitchFamily="34" charset="0"/>
              </a:rPr>
              <a:t>Air</a:t>
            </a:r>
            <a:r>
              <a:rPr lang="pl-PL" dirty="0">
                <a:solidFill>
                  <a:srgbClr val="757575"/>
                </a:solidFill>
                <a:latin typeface="Arial" panose="020B0604020202020204" pitchFamily="34" charset="0"/>
              </a:rPr>
              <a:t>;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pl-PL" dirty="0">
              <a:solidFill>
                <a:srgbClr val="757575"/>
              </a:solidFill>
              <a:latin typeface="Arial" panose="020B0604020202020204" pitchFamily="34" charset="0"/>
            </a:endParaRPr>
          </a:p>
          <a:p>
            <a:pPr marL="3429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-"/>
            </a:pPr>
            <a:r>
              <a:rPr lang="pl-PL" sz="2000" b="0" i="0" dirty="0" err="1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Rail</a:t>
            </a:r>
            <a:r>
              <a:rPr lang="pl-PL" sz="2000" b="0" i="0" dirty="0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3429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-"/>
            </a:pPr>
            <a:r>
              <a:rPr lang="pl-PL" sz="2000" b="0" i="0" dirty="0" err="1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Intermodal</a:t>
            </a:r>
            <a:r>
              <a:rPr lang="pl-PL" sz="2000" b="0" i="0" dirty="0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3429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-"/>
            </a:pPr>
            <a:r>
              <a:rPr lang="pl-PL" dirty="0">
                <a:solidFill>
                  <a:srgbClr val="757575"/>
                </a:solidFill>
                <a:latin typeface="Arial" panose="020B0604020202020204" pitchFamily="34" charset="0"/>
              </a:rPr>
              <a:t>Sea;</a:t>
            </a:r>
          </a:p>
          <a:p>
            <a:pPr marL="3429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-"/>
            </a:pPr>
            <a:r>
              <a:rPr lang="pl-PL" sz="2000" b="0" i="0" dirty="0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Road;</a:t>
            </a:r>
          </a:p>
          <a:p>
            <a:pPr marL="3429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-"/>
            </a:pPr>
            <a:r>
              <a:rPr lang="pl-PL" dirty="0" err="1">
                <a:solidFill>
                  <a:srgbClr val="757575"/>
                </a:solidFill>
                <a:latin typeface="Arial" panose="020B0604020202020204" pitchFamily="34" charset="0"/>
              </a:rPr>
              <a:t>Groupage</a:t>
            </a:r>
            <a:r>
              <a:rPr lang="pl-PL" dirty="0">
                <a:solidFill>
                  <a:srgbClr val="757575"/>
                </a:solidFill>
                <a:latin typeface="Arial" panose="020B0604020202020204" pitchFamily="34" charset="0"/>
              </a:rPr>
              <a:t>;</a:t>
            </a:r>
          </a:p>
          <a:p>
            <a:pPr marL="3429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-"/>
            </a:pPr>
            <a:r>
              <a:rPr lang="pl-PL" dirty="0" err="1">
                <a:solidFill>
                  <a:srgbClr val="757575"/>
                </a:solidFill>
                <a:latin typeface="Arial" panose="020B0604020202020204" pitchFamily="34" charset="0"/>
              </a:rPr>
              <a:t>Custom</a:t>
            </a:r>
            <a:r>
              <a:rPr lang="pl-PL" dirty="0">
                <a:solidFill>
                  <a:srgbClr val="757575"/>
                </a:solidFill>
                <a:latin typeface="Arial" panose="020B0604020202020204" pitchFamily="34" charset="0"/>
              </a:rPr>
              <a:t> services;</a:t>
            </a:r>
          </a:p>
          <a:p>
            <a:pPr marL="3429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-"/>
            </a:pPr>
            <a:r>
              <a:rPr lang="pl-PL" sz="2000" b="0" i="0" dirty="0" err="1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Wharehouse</a:t>
            </a:r>
            <a:r>
              <a:rPr lang="pl-PL" sz="2000" b="0" i="0" dirty="0">
                <a:solidFill>
                  <a:srgbClr val="757575"/>
                </a:solidFill>
                <a:effectLst/>
                <a:latin typeface="Arial" panose="020B0604020202020204" pitchFamily="34" charset="0"/>
              </a:rPr>
              <a:t> services.</a:t>
            </a:r>
          </a:p>
        </p:txBody>
      </p:sp>
      <p:sp>
        <p:nvSpPr>
          <p:cNvPr id="140" name="Google Shape;140;p18"/>
          <p:cNvSpPr/>
          <p:nvPr/>
        </p:nvSpPr>
        <p:spPr>
          <a:xfrm rot="10800000">
            <a:off x="11190517" y="1056875"/>
            <a:ext cx="1001483" cy="4744251"/>
          </a:xfrm>
          <a:custGeom>
            <a:avLst/>
            <a:gdLst/>
            <a:ahLst/>
            <a:cxnLst/>
            <a:rect l="l" t="t" r="r" b="b"/>
            <a:pathLst>
              <a:path w="1001483" h="4744251" extrusionOk="0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41" name="Google Shape;141;p18"/>
          <p:cNvPicPr preferRelativeResize="0"/>
          <p:nvPr/>
        </p:nvPicPr>
        <p:blipFill rotWithShape="1">
          <a:blip r:embed="rId3">
            <a:alphaModFix/>
          </a:blip>
          <a:srcRect l="-94104" r="121324" b="27219"/>
          <a:stretch/>
        </p:blipFill>
        <p:spPr>
          <a:xfrm>
            <a:off x="0" y="-12"/>
            <a:ext cx="3905250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00" y="2608600"/>
            <a:ext cx="4208500" cy="2298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pl-PL" dirty="0" err="1"/>
              <a:t>Advantages</a:t>
            </a:r>
            <a:endParaRPr dirty="0"/>
          </a:p>
        </p:txBody>
      </p:sp>
      <p:sp>
        <p:nvSpPr>
          <p:cNvPr id="149" name="Google Shape;149;p19"/>
          <p:cNvSpPr txBox="1">
            <a:spLocks noGrp="1"/>
          </p:cNvSpPr>
          <p:nvPr>
            <p:ph type="body" idx="1"/>
          </p:nvPr>
        </p:nvSpPr>
        <p:spPr>
          <a:xfrm>
            <a:off x="3848653" y="643158"/>
            <a:ext cx="3474600" cy="3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416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650"/>
              <a:buNone/>
            </a:pPr>
            <a:endParaRPr sz="750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body" idx="2"/>
          </p:nvPr>
        </p:nvSpPr>
        <p:spPr>
          <a:xfrm>
            <a:off x="4177717" y="953520"/>
            <a:ext cx="7172588" cy="47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2091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pl-PL" sz="2800" b="1" dirty="0" err="1">
                <a:solidFill>
                  <a:schemeClr val="dk1"/>
                </a:solidFill>
              </a:rPr>
              <a:t>knowledge</a:t>
            </a:r>
            <a:r>
              <a:rPr lang="pl-PL" sz="2800" b="1" dirty="0">
                <a:solidFill>
                  <a:schemeClr val="dk1"/>
                </a:solidFill>
              </a:rPr>
              <a:t> of the market</a:t>
            </a:r>
          </a:p>
          <a:p>
            <a:pPr marL="182880" lvl="0" indent="-2091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endParaRPr lang="pl-PL" sz="2800" b="1" dirty="0">
              <a:solidFill>
                <a:schemeClr val="dk1"/>
              </a:solidFill>
            </a:endParaRPr>
          </a:p>
          <a:p>
            <a:pPr marL="182880" lvl="0" indent="-2091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pl-PL" sz="2800" b="1" dirty="0" err="1">
                <a:solidFill>
                  <a:schemeClr val="dk1"/>
                </a:solidFill>
              </a:rPr>
              <a:t>Branches</a:t>
            </a:r>
            <a:r>
              <a:rPr lang="pl-PL" sz="2800" b="1" dirty="0">
                <a:solidFill>
                  <a:schemeClr val="dk1"/>
                </a:solidFill>
              </a:rPr>
              <a:t> in most </a:t>
            </a:r>
            <a:r>
              <a:rPr lang="pl-PL" sz="2800" b="1" dirty="0" err="1">
                <a:solidFill>
                  <a:schemeClr val="dk1"/>
                </a:solidFill>
              </a:rPr>
              <a:t>European</a:t>
            </a:r>
            <a:r>
              <a:rPr lang="pl-PL" sz="2800" b="1" dirty="0">
                <a:solidFill>
                  <a:schemeClr val="dk1"/>
                </a:solidFill>
              </a:rPr>
              <a:t> </a:t>
            </a:r>
            <a:r>
              <a:rPr lang="pl-PL" sz="2800" b="1" dirty="0" err="1">
                <a:solidFill>
                  <a:schemeClr val="dk1"/>
                </a:solidFill>
              </a:rPr>
              <a:t>countries</a:t>
            </a:r>
            <a:r>
              <a:rPr lang="pl-PL" sz="2800" b="1" dirty="0">
                <a:solidFill>
                  <a:schemeClr val="dk1"/>
                </a:solidFill>
              </a:rPr>
              <a:t> and 4 in </a:t>
            </a:r>
            <a:r>
              <a:rPr lang="pl-PL" sz="2800" b="1" dirty="0" err="1">
                <a:solidFill>
                  <a:schemeClr val="dk1"/>
                </a:solidFill>
              </a:rPr>
              <a:t>America</a:t>
            </a:r>
            <a:r>
              <a:rPr lang="pl-PL" sz="2800" b="1" dirty="0">
                <a:solidFill>
                  <a:schemeClr val="dk1"/>
                </a:solidFill>
              </a:rPr>
              <a:t> and 7 in China</a:t>
            </a:r>
          </a:p>
          <a:p>
            <a:pPr marL="182880" lvl="0" indent="-2091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endParaRPr sz="2800" b="1" dirty="0">
              <a:solidFill>
                <a:schemeClr val="dk1"/>
              </a:solidFill>
            </a:endParaRPr>
          </a:p>
          <a:p>
            <a:pPr marL="182880" lvl="0" indent="-2091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pl-PL" sz="2800" b="1" dirty="0">
                <a:solidFill>
                  <a:schemeClr val="dk1"/>
                </a:solidFill>
              </a:rPr>
              <a:t>A </a:t>
            </a:r>
            <a:r>
              <a:rPr lang="pl-PL" sz="2800" b="1" dirty="0" err="1">
                <a:solidFill>
                  <a:schemeClr val="dk1"/>
                </a:solidFill>
              </a:rPr>
              <a:t>wide</a:t>
            </a:r>
            <a:r>
              <a:rPr lang="pl-PL" sz="2800" b="1" dirty="0">
                <a:solidFill>
                  <a:schemeClr val="dk1"/>
                </a:solidFill>
              </a:rPr>
              <a:t> </a:t>
            </a:r>
            <a:r>
              <a:rPr lang="pl-PL" sz="2800" b="1" dirty="0" err="1">
                <a:solidFill>
                  <a:schemeClr val="dk1"/>
                </a:solidFill>
              </a:rPr>
              <a:t>range</a:t>
            </a:r>
            <a:r>
              <a:rPr lang="pl-PL" sz="2800" b="1" dirty="0">
                <a:solidFill>
                  <a:schemeClr val="dk1"/>
                </a:solidFill>
              </a:rPr>
              <a:t> of services</a:t>
            </a:r>
          </a:p>
          <a:p>
            <a:pPr marL="182880" lvl="0" indent="-2091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endParaRPr sz="2800" b="1" dirty="0"/>
          </a:p>
          <a:p>
            <a:pPr marL="182880" lvl="0" indent="-209105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pl-PL" sz="2800" b="1" dirty="0">
                <a:solidFill>
                  <a:schemeClr val="dk1"/>
                </a:solidFill>
              </a:rPr>
              <a:t>Great </a:t>
            </a:r>
            <a:r>
              <a:rPr lang="pl-PL" sz="2800" b="1" dirty="0" err="1">
                <a:solidFill>
                  <a:schemeClr val="dk1"/>
                </a:solidFill>
              </a:rPr>
              <a:t>relationship</a:t>
            </a:r>
            <a:r>
              <a:rPr lang="pl-PL" sz="2800" b="1" dirty="0">
                <a:solidFill>
                  <a:schemeClr val="dk1"/>
                </a:solidFill>
              </a:rPr>
              <a:t> with </a:t>
            </a:r>
            <a:r>
              <a:rPr lang="pl-PL" sz="2800" b="1" dirty="0" err="1">
                <a:solidFill>
                  <a:schemeClr val="dk1"/>
                </a:solidFill>
              </a:rPr>
              <a:t>customs</a:t>
            </a:r>
            <a:r>
              <a:rPr lang="pl-PL" sz="2800" b="1" dirty="0">
                <a:solidFill>
                  <a:schemeClr val="dk1"/>
                </a:solidFill>
              </a:rPr>
              <a:t> </a:t>
            </a:r>
            <a:r>
              <a:rPr lang="pl-PL" sz="2800" b="1" dirty="0" err="1">
                <a:solidFill>
                  <a:schemeClr val="dk1"/>
                </a:solidFill>
              </a:rPr>
              <a:t>offices</a:t>
            </a:r>
            <a:r>
              <a:rPr lang="pl-PL" sz="2800" b="1" dirty="0">
                <a:solidFill>
                  <a:schemeClr val="dk1"/>
                </a:solidFill>
              </a:rPr>
              <a:t> on </a:t>
            </a:r>
            <a:r>
              <a:rPr lang="pl-PL" sz="2800" b="1" dirty="0" err="1">
                <a:solidFill>
                  <a:schemeClr val="dk1"/>
                </a:solidFill>
              </a:rPr>
              <a:t>all</a:t>
            </a:r>
            <a:r>
              <a:rPr lang="pl-PL" sz="2800" b="1" dirty="0">
                <a:solidFill>
                  <a:schemeClr val="dk1"/>
                </a:solidFill>
              </a:rPr>
              <a:t> </a:t>
            </a:r>
            <a:r>
              <a:rPr lang="pl-PL" sz="2800" b="1" dirty="0" err="1">
                <a:solidFill>
                  <a:schemeClr val="dk1"/>
                </a:solidFill>
              </a:rPr>
              <a:t>European</a:t>
            </a:r>
            <a:r>
              <a:rPr lang="pl-PL" sz="2800" b="1" dirty="0">
                <a:solidFill>
                  <a:schemeClr val="dk1"/>
                </a:solidFill>
              </a:rPr>
              <a:t> </a:t>
            </a:r>
            <a:r>
              <a:rPr lang="pl-PL" sz="2800" b="1" dirty="0" err="1">
                <a:solidFill>
                  <a:schemeClr val="dk1"/>
                </a:solidFill>
              </a:rPr>
              <a:t>borders</a:t>
            </a:r>
            <a:endParaRPr sz="2800" b="1" dirty="0">
              <a:solidFill>
                <a:schemeClr val="dk1"/>
              </a:solidFill>
            </a:endParaRPr>
          </a:p>
        </p:txBody>
      </p:sp>
      <p:sp>
        <p:nvSpPr>
          <p:cNvPr id="152" name="Google Shape;152;p19"/>
          <p:cNvSpPr txBox="1">
            <a:spLocks noGrp="1"/>
          </p:cNvSpPr>
          <p:nvPr>
            <p:ph type="body" idx="4294967295"/>
          </p:nvPr>
        </p:nvSpPr>
        <p:spPr>
          <a:xfrm>
            <a:off x="5788105" y="265608"/>
            <a:ext cx="4366800" cy="7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900" b="1" dirty="0" err="1">
                <a:solidFill>
                  <a:schemeClr val="dk1"/>
                </a:solidFill>
              </a:rPr>
              <a:t>Advantages</a:t>
            </a:r>
            <a:r>
              <a:rPr lang="pl-PL" sz="3900" b="1" dirty="0">
                <a:solidFill>
                  <a:schemeClr val="dk1"/>
                </a:solidFill>
              </a:rPr>
              <a:t>:</a:t>
            </a:r>
            <a:endParaRPr sz="3900" b="1" dirty="0">
              <a:solidFill>
                <a:schemeClr val="dk1"/>
              </a:solidFill>
            </a:endParaRPr>
          </a:p>
          <a:p>
            <a:pPr marL="1143000" lvl="2" indent="-8128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</a:pPr>
            <a:endParaRPr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7F5101-344F-4AF7-BE1F-96E1A314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2207741"/>
            <a:ext cx="7315200" cy="171347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000" b="1" dirty="0">
                <a:solidFill>
                  <a:schemeClr val="accent1">
                    <a:lumMod val="75000"/>
                  </a:schemeClr>
                </a:solidFill>
              </a:rPr>
              <a:t>OUR PRIORITY</a:t>
            </a:r>
            <a:br>
              <a:rPr lang="pl-PL" sz="6000" b="1" dirty="0">
                <a:solidFill>
                  <a:schemeClr val="dk1"/>
                </a:solidFill>
              </a:rPr>
            </a:br>
            <a:br>
              <a:rPr lang="pl-PL" sz="6000" b="1" dirty="0">
                <a:solidFill>
                  <a:schemeClr val="dk1"/>
                </a:solidFill>
              </a:rPr>
            </a:br>
            <a:r>
              <a:rPr lang="pl-PL" sz="6000" b="1" dirty="0">
                <a:solidFill>
                  <a:schemeClr val="dk1"/>
                </a:solidFill>
              </a:rPr>
              <a:t> </a:t>
            </a:r>
            <a:br>
              <a:rPr lang="pl-PL" sz="6000" dirty="0">
                <a:solidFill>
                  <a:schemeClr val="dk1"/>
                </a:solidFill>
              </a:rPr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67243D-9A91-42CC-9F5F-E2BB07716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2476500"/>
            <a:ext cx="7315200" cy="3110484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err="1">
                <a:solidFill>
                  <a:schemeClr val="dk1"/>
                </a:solidFill>
              </a:rPr>
              <a:t>Smile</a:t>
            </a:r>
            <a:r>
              <a:rPr lang="pl-PL" sz="4400" b="1" dirty="0">
                <a:solidFill>
                  <a:schemeClr val="dk1"/>
                </a:solidFill>
              </a:rPr>
              <a:t> on the face of </a:t>
            </a:r>
            <a:r>
              <a:rPr lang="pl-PL" sz="4400" b="1" dirty="0" err="1">
                <a:solidFill>
                  <a:schemeClr val="dk1"/>
                </a:solidFill>
              </a:rPr>
              <a:t>our</a:t>
            </a:r>
            <a:r>
              <a:rPr lang="pl-PL" sz="4400" b="1" dirty="0">
                <a:solidFill>
                  <a:schemeClr val="dk1"/>
                </a:solidFill>
              </a:rPr>
              <a:t> </a:t>
            </a:r>
            <a:r>
              <a:rPr lang="pl-PL" sz="4400" b="1" dirty="0" err="1">
                <a:solidFill>
                  <a:schemeClr val="dk1"/>
                </a:solidFill>
              </a:rPr>
              <a:t>customers</a:t>
            </a:r>
            <a:endParaRPr lang="pl-PL" sz="4400" b="1" dirty="0">
              <a:solidFill>
                <a:schemeClr val="dk1"/>
              </a:solidFill>
            </a:endParaRPr>
          </a:p>
          <a:p>
            <a:pPr algn="ctr"/>
            <a:r>
              <a:rPr lang="pl-PL" sz="4400" b="1" dirty="0">
                <a:solidFill>
                  <a:schemeClr val="dk1"/>
                </a:solidFill>
              </a:rPr>
              <a:t> and </a:t>
            </a:r>
          </a:p>
          <a:p>
            <a:pPr algn="ctr"/>
            <a:r>
              <a:rPr lang="pl-PL" sz="4400" b="1" dirty="0" err="1">
                <a:solidFill>
                  <a:schemeClr val="dk1"/>
                </a:solidFill>
              </a:rPr>
              <a:t>Never</a:t>
            </a:r>
            <a:r>
              <a:rPr lang="pl-PL" sz="4400" b="1" dirty="0">
                <a:solidFill>
                  <a:schemeClr val="dk1"/>
                </a:solidFill>
              </a:rPr>
              <a:t> to </a:t>
            </a:r>
            <a:r>
              <a:rPr lang="pl-PL" sz="4400" b="1" dirty="0" err="1">
                <a:solidFill>
                  <a:schemeClr val="dk1"/>
                </a:solidFill>
              </a:rPr>
              <a:t>give</a:t>
            </a:r>
            <a:r>
              <a:rPr lang="pl-PL" sz="4400" b="1" dirty="0">
                <a:solidFill>
                  <a:schemeClr val="dk1"/>
                </a:solidFill>
              </a:rPr>
              <a:t> </a:t>
            </a:r>
            <a:r>
              <a:rPr lang="pl-PL" sz="4400" b="1" dirty="0" err="1">
                <a:solidFill>
                  <a:schemeClr val="dk1"/>
                </a:solidFill>
              </a:rPr>
              <a:t>up</a:t>
            </a:r>
            <a:endParaRPr lang="pl-PL" sz="4400" dirty="0"/>
          </a:p>
        </p:txBody>
      </p:sp>
      <p:pic>
        <p:nvPicPr>
          <p:cNvPr id="1026" name="Picture 2" descr="Arrow Smile Icons - Download Free Vector Icons | Noun Project">
            <a:extLst>
              <a:ext uri="{FF2B5EF4-FFF2-40B4-BE49-F238E27FC236}">
                <a16:creationId xmlns:a16="http://schemas.microsoft.com/office/drawing/2014/main" id="{58B007C7-9D46-4E0E-997A-1596AA72E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609" y="22787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ver Give Up Auto Task - Free photo on Pixabay">
            <a:extLst>
              <a:ext uri="{FF2B5EF4-FFF2-40B4-BE49-F238E27FC236}">
                <a16:creationId xmlns:a16="http://schemas.microsoft.com/office/drawing/2014/main" id="{511871A8-925A-4CB1-8BD5-717BD7C26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6" y="434507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56983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240</Words>
  <Application>Microsoft Office PowerPoint</Application>
  <PresentationFormat>Panoramiczny</PresentationFormat>
  <Paragraphs>59</Paragraphs>
  <Slides>8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Noto Sans Symbols</vt:lpstr>
      <vt:lpstr>Corbel</vt:lpstr>
      <vt:lpstr>Arial</vt:lpstr>
      <vt:lpstr>Frame</vt:lpstr>
      <vt:lpstr>EliteTrans</vt:lpstr>
      <vt:lpstr>History of Elite Trans </vt:lpstr>
      <vt:lpstr>Year 2020   - Pandemic situation in the World    Anyway our car fleet is increased:  80 tilt trucks 50 –frigo truks 40 – overload trucks   NOW WE ARE INTERNATIONAL TRANSPORT - FORWARDING COMPANY  </vt:lpstr>
      <vt:lpstr>Development</vt:lpstr>
      <vt:lpstr>SOLUTION BY INDUSTRY  WHAT’S KIND OF GOODS WE CARRY</vt:lpstr>
      <vt:lpstr>SERVICES OFFERED</vt:lpstr>
      <vt:lpstr>Advantages</vt:lpstr>
      <vt:lpstr>OUR PRIORITY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EliteTrans</dc:title>
  <dc:creator>Ludmila Ludmila</dc:creator>
  <cp:lastModifiedBy>Ludmila Ludmila</cp:lastModifiedBy>
  <cp:revision>11</cp:revision>
  <dcterms:modified xsi:type="dcterms:W3CDTF">2021-02-26T09:33:45Z</dcterms:modified>
</cp:coreProperties>
</file>