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42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8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9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2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3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9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56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6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05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20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39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7776-112B-4ACE-9B2A-0D3561E36DA9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19250-8279-485A-BCDC-AAF82A90E2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1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5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9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1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3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1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6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2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4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9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6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5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2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Mieńko</dc:creator>
  <cp:lastModifiedBy>Edyta Mieńko</cp:lastModifiedBy>
  <cp:revision>4</cp:revision>
  <dcterms:created xsi:type="dcterms:W3CDTF">2021-04-21T19:44:47Z</dcterms:created>
  <dcterms:modified xsi:type="dcterms:W3CDTF">2021-05-12T20:23:57Z</dcterms:modified>
</cp:coreProperties>
</file>