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1" r:id="rId13"/>
    <p:sldId id="267" r:id="rId14"/>
    <p:sldId id="266" r:id="rId15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86470" autoAdjust="0"/>
  </p:normalViewPr>
  <p:slideViewPr>
    <p:cSldViewPr showGuides="1">
      <p:cViewPr varScale="1">
        <p:scale>
          <a:sx n="92" d="100"/>
          <a:sy n="92" d="100"/>
        </p:scale>
        <p:origin x="106" y="221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0" d="100"/>
          <a:sy n="100" d="100"/>
        </p:scale>
        <p:origin x="26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0C1DC3-3535-4869-B28F-49D742698691}" type="datetime1">
              <a:rPr lang="pl-PL" smtClean="0"/>
              <a:t>29.04.2021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F329-B8E8-48B0-B5E9-996408B745B3}" type="datetime1">
              <a:rPr lang="pl-PL" smtClean="0"/>
              <a:pPr/>
              <a:t>29.04.2021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620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35340104-FB40-45E7-9638-5FB3B9DCD47B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3E18B-B796-46D9-A750-91FF021296D6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75F472-597F-4AF8-AF4E-98F3F9DE8021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C3061-F876-4149-8159-49C67818802C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F4A7E-4248-49AA-A27A-4432EA206C70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E53045-59C5-4E0B-A911-608773BBF1F5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827530-2ECC-42C3-9315-7FEE54E3BBED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9AF51-A75B-4113-9AAB-3C7D6C985E89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0A898A-8A58-4F21-896C-B7C5A9E5A82D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3" y="457200"/>
            <a:ext cx="4114800" cy="160020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82A82F-7063-4A0A-BA76-234A0074471E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3" y="457200"/>
            <a:ext cx="4114800" cy="160020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9E87D79-C4B8-4A5C-8CC5-6D46B8C41762}" type="datetime1">
              <a:rPr lang="pl-PL" noProof="0" smtClean="0"/>
              <a:t>29.04.2021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five.com/blog/5-body-language-tips-better-video-conferences" TargetMode="External"/><Relationship Id="rId2" Type="http://schemas.openxmlformats.org/officeDocument/2006/relationships/hyperlink" Target="https://today.duke.edu/2020/09/body-language-tips-engaging-video-meet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ngcentral.com/us/en/blog/7-body-language-tips-for-your-next-video-mee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37828" y="899337"/>
            <a:ext cx="6973414" cy="2514601"/>
          </a:xfrm>
        </p:spPr>
        <p:txBody>
          <a:bodyPr rtlCol="0"/>
          <a:lstStyle/>
          <a:p>
            <a:pPr algn="ctr" rtl="0"/>
            <a:r>
              <a:rPr lang="pl-PL" dirty="0">
                <a:latin typeface="Arial Black" panose="020B0A04020102020204" pitchFamily="34" charset="0"/>
              </a:rPr>
              <a:t>Company Presentation</a:t>
            </a:r>
            <a:br>
              <a:rPr lang="pl-PL" dirty="0">
                <a:latin typeface="Arial Black" panose="020B0A04020102020204" pitchFamily="34" charset="0"/>
              </a:rPr>
            </a:br>
            <a:r>
              <a:rPr lang="pl-PL" dirty="0">
                <a:latin typeface="Arial Black" panose="020B0A04020102020204" pitchFamily="34" charset="0"/>
              </a:rPr>
              <a:t>(video </a:t>
            </a:r>
            <a:r>
              <a:rPr lang="pl-PL" dirty="0" err="1">
                <a:latin typeface="Arial Black" panose="020B0A04020102020204" pitchFamily="34" charset="0"/>
              </a:rPr>
              <a:t>conference</a:t>
            </a:r>
            <a:r>
              <a:rPr lang="pl-PL" dirty="0">
                <a:latin typeface="Arial Black" panose="020B0A04020102020204" pitchFamily="34" charset="0"/>
              </a:rPr>
              <a:t>)</a:t>
            </a:r>
            <a:endParaRPr lang="pl-PL" sz="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type="subTitle" idx="1"/>
          </p:nvPr>
        </p:nvSpPr>
        <p:spPr>
          <a:xfrm>
            <a:off x="1065214" y="3587389"/>
            <a:ext cx="5616625" cy="1397000"/>
          </a:xfrm>
        </p:spPr>
        <p:txBody>
          <a:bodyPr rtlCol="0">
            <a:normAutofit fontScale="92500"/>
          </a:bodyPr>
          <a:lstStyle/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pl-PL" sz="2400" dirty="0">
                <a:solidFill>
                  <a:schemeClr val="tx2"/>
                </a:solidFill>
              </a:rPr>
              <a:t>P</a:t>
            </a:r>
            <a:r>
              <a:rPr lang="en-US" sz="2400" dirty="0" err="1">
                <a:solidFill>
                  <a:schemeClr val="tx2"/>
                </a:solidFill>
              </a:rPr>
              <a:t>roject</a:t>
            </a:r>
            <a:r>
              <a:rPr lang="en-US" sz="2400" dirty="0">
                <a:solidFill>
                  <a:schemeClr val="tx2"/>
                </a:solidFill>
              </a:rPr>
              <a:t> Necessary Skills and Instruments for Supply Chain Management</a:t>
            </a:r>
          </a:p>
          <a:p>
            <a:pPr rtl="0"/>
            <a:endParaRPr lang="pl-PL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ED56634-C1A1-414D-BD01-9FD14EFEE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9" y="188640"/>
            <a:ext cx="1944210" cy="136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2D3927-EFE1-46E0-9F7B-8A0DC91A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294928"/>
            <a:ext cx="8686801" cy="70527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00CC"/>
                </a:solidFill>
              </a:rPr>
              <a:t>NEW TASK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6C9C42-E837-4F1A-BAFE-676A7E222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645" y="1628800"/>
            <a:ext cx="8686801" cy="4191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l-PL" sz="3200" b="1" u="sng" dirty="0">
                <a:solidFill>
                  <a:srgbClr val="0000CC"/>
                </a:solidFill>
              </a:rPr>
              <a:t>FORMAL LETTER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order letter,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order of complain,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promotion letter,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inquiry letter,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any other letter which you write to you counterparty (contractor, suppliers, partners etc.)</a:t>
            </a: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pl-PL" sz="4000" b="1" dirty="0"/>
          </a:p>
        </p:txBody>
      </p:sp>
      <p:pic>
        <p:nvPicPr>
          <p:cNvPr id="5122" name="Picture 2" descr="Business Letter Icons - Download Free Vector Icons | Noun Project">
            <a:extLst>
              <a:ext uri="{FF2B5EF4-FFF2-40B4-BE49-F238E27FC236}">
                <a16:creationId xmlns:a16="http://schemas.microsoft.com/office/drawing/2014/main" id="{89D5DD7E-9735-4B4D-8D14-D85A5C7C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460" y="220486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6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8D4C46-99BA-42AB-9192-321C180A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53" y="2708920"/>
            <a:ext cx="8686801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 err="1">
                <a:solidFill>
                  <a:srgbClr val="0000CC"/>
                </a:solidFill>
              </a:rPr>
              <a:t>Thank</a:t>
            </a:r>
            <a:r>
              <a:rPr lang="pl-PL" sz="4800" dirty="0">
                <a:solidFill>
                  <a:srgbClr val="0000CC"/>
                </a:solidFill>
              </a:rPr>
              <a:t> </a:t>
            </a:r>
            <a:r>
              <a:rPr lang="pl-PL" sz="4800" dirty="0" err="1">
                <a:solidFill>
                  <a:srgbClr val="0000CC"/>
                </a:solidFill>
              </a:rPr>
              <a:t>you</a:t>
            </a:r>
            <a:r>
              <a:rPr lang="pl-PL" sz="4800" dirty="0">
                <a:solidFill>
                  <a:srgbClr val="0000CC"/>
                </a:solidFill>
              </a:rPr>
              <a:t> for </a:t>
            </a:r>
            <a:r>
              <a:rPr lang="pl-PL" sz="4800" dirty="0" err="1">
                <a:solidFill>
                  <a:srgbClr val="0000CC"/>
                </a:solidFill>
              </a:rPr>
              <a:t>Attention</a:t>
            </a:r>
            <a:r>
              <a:rPr lang="pl-PL" sz="4800" dirty="0">
                <a:solidFill>
                  <a:srgbClr val="0000CC"/>
                </a:solidFill>
              </a:rPr>
              <a:t> !!! </a:t>
            </a:r>
            <a:br>
              <a:rPr lang="pl-PL" dirty="0"/>
            </a:br>
            <a:endParaRPr lang="pl-P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E002F6D-25F8-402F-8683-33E1D18E8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8" y="33184"/>
            <a:ext cx="1944210" cy="136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B637991-A55C-4FF8-BC72-9AA6755374C1}"/>
              </a:ext>
            </a:extLst>
          </p:cNvPr>
          <p:cNvSpPr txBox="1"/>
          <p:nvPr/>
        </p:nvSpPr>
        <p:spPr>
          <a:xfrm>
            <a:off x="2422004" y="4869160"/>
            <a:ext cx="6093228" cy="10310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1800" dirty="0">
                <a:solidFill>
                  <a:schemeClr val="tx2"/>
                </a:solidFill>
              </a:rPr>
              <a:t>„</a:t>
            </a:r>
            <a:r>
              <a:rPr lang="pl-PL" sz="2000" dirty="0">
                <a:solidFill>
                  <a:schemeClr val="tx2"/>
                </a:solidFill>
              </a:rPr>
              <a:t>Video Conference”</a:t>
            </a:r>
          </a:p>
          <a:p>
            <a:pPr algn="ctr">
              <a:spcAft>
                <a:spcPts val="600"/>
              </a:spcAft>
            </a:pPr>
            <a:r>
              <a:rPr lang="pl-PL" sz="1800" dirty="0">
                <a:solidFill>
                  <a:schemeClr val="tx2"/>
                </a:solidFill>
              </a:rPr>
              <a:t>P</a:t>
            </a:r>
            <a:r>
              <a:rPr lang="en-US" sz="1800" dirty="0" err="1">
                <a:solidFill>
                  <a:schemeClr val="tx2"/>
                </a:solidFill>
              </a:rPr>
              <a:t>roject</a:t>
            </a:r>
            <a:r>
              <a:rPr lang="en-US" sz="1800" dirty="0">
                <a:solidFill>
                  <a:schemeClr val="tx2"/>
                </a:solidFill>
              </a:rPr>
              <a:t> Necessary Skills and Instruments for Supply Chain Management</a:t>
            </a:r>
          </a:p>
        </p:txBody>
      </p:sp>
    </p:spTree>
    <p:extLst>
      <p:ext uri="{BB962C8B-B14F-4D97-AF65-F5344CB8AC3E}">
        <p14:creationId xmlns:p14="http://schemas.microsoft.com/office/powerpoint/2010/main" val="18395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0461" y="-35794"/>
            <a:ext cx="8686801" cy="1066800"/>
          </a:xfrm>
        </p:spPr>
        <p:txBody>
          <a:bodyPr rtlCol="0"/>
          <a:lstStyle/>
          <a:p>
            <a:pPr algn="ctr" rtl="0"/>
            <a:r>
              <a:rPr lang="pl-PL" dirty="0">
                <a:solidFill>
                  <a:srgbClr val="009900"/>
                </a:solidFill>
                <a:latin typeface="Arial Black" panose="020B0A04020102020204" pitchFamily="34" charset="0"/>
              </a:rPr>
              <a:t>Plan of the Meeting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60460" y="1333500"/>
            <a:ext cx="8686801" cy="526385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1) Presentation of the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Companies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b="1" dirty="0">
                <a:latin typeface="Arial Black" panose="020B0A04020102020204" pitchFamily="34" charset="0"/>
              </a:rPr>
              <a:t>TASK :</a:t>
            </a:r>
          </a:p>
          <a:p>
            <a:pPr marL="0" indent="0">
              <a:buNone/>
            </a:pPr>
            <a:r>
              <a:rPr lang="pl-PL" sz="1800" dirty="0">
                <a:latin typeface="Arial Black" panose="020B0A04020102020204" pitchFamily="34" charset="0"/>
              </a:rPr>
              <a:t>- </a:t>
            </a:r>
            <a:r>
              <a:rPr lang="pl-PL" sz="1800" dirty="0" err="1">
                <a:latin typeface="Arial Black" panose="020B0A04020102020204" pitchFamily="34" charset="0"/>
              </a:rPr>
              <a:t>look</a:t>
            </a:r>
            <a:r>
              <a:rPr lang="pl-PL" sz="1800" dirty="0">
                <a:latin typeface="Arial Black" panose="020B0A04020102020204" pitchFamily="34" charset="0"/>
              </a:rPr>
              <a:t> with </a:t>
            </a:r>
            <a:r>
              <a:rPr lang="pl-PL" sz="1800" dirty="0" err="1">
                <a:latin typeface="Arial Black" panose="020B0A04020102020204" pitchFamily="34" charset="0"/>
              </a:rPr>
              <a:t>attentively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at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presenter</a:t>
            </a:r>
            <a:r>
              <a:rPr lang="pl-PL" sz="1800" dirty="0">
                <a:latin typeface="Arial Black" panose="020B0A04020102020204" pitchFamily="34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latin typeface="Arial Black" panose="020B0A04020102020204" pitchFamily="34" charset="0"/>
              </a:rPr>
              <a:t>- </a:t>
            </a:r>
            <a:r>
              <a:rPr lang="pl-PL" sz="1800" dirty="0" err="1">
                <a:latin typeface="Arial Black" panose="020B0A04020102020204" pitchFamily="34" charset="0"/>
              </a:rPr>
              <a:t>found</a:t>
            </a:r>
            <a:r>
              <a:rPr lang="pl-PL" sz="1800" dirty="0">
                <a:latin typeface="Arial Black" panose="020B0A04020102020204" pitchFamily="34" charset="0"/>
              </a:rPr>
              <a:t> the </a:t>
            </a:r>
            <a:r>
              <a:rPr lang="pl-PL" sz="1800" dirty="0" err="1">
                <a:latin typeface="Arial Black" panose="020B0A04020102020204" pitchFamily="34" charset="0"/>
              </a:rPr>
              <a:t>positive</a:t>
            </a:r>
            <a:r>
              <a:rPr lang="pl-PL" sz="1800" dirty="0">
                <a:latin typeface="Arial Black" panose="020B0A04020102020204" pitchFamily="34" charset="0"/>
              </a:rPr>
              <a:t> point in </a:t>
            </a:r>
            <a:r>
              <a:rPr lang="pl-PL" sz="1800" dirty="0" err="1">
                <a:latin typeface="Arial Black" panose="020B0A04020102020204" pitchFamily="34" charset="0"/>
              </a:rPr>
              <a:t>his</a:t>
            </a:r>
            <a:r>
              <a:rPr lang="pl-PL" sz="1800" dirty="0">
                <a:latin typeface="Arial Black" panose="020B0A04020102020204" pitchFamily="34" charset="0"/>
              </a:rPr>
              <a:t>/</a:t>
            </a:r>
            <a:r>
              <a:rPr lang="pl-PL" sz="1800" dirty="0" err="1">
                <a:latin typeface="Arial Black" panose="020B0A04020102020204" pitchFamily="34" charset="0"/>
              </a:rPr>
              <a:t>her</a:t>
            </a:r>
            <a:r>
              <a:rPr lang="pl-PL" sz="1800" dirty="0">
                <a:latin typeface="Arial Black" panose="020B0A04020102020204" pitchFamily="34" charset="0"/>
              </a:rPr>
              <a:t> body </a:t>
            </a:r>
            <a:r>
              <a:rPr lang="pl-PL" sz="1800" dirty="0" err="1">
                <a:latin typeface="Arial Black" panose="020B0A04020102020204" pitchFamily="34" charset="0"/>
              </a:rPr>
              <a:t>language</a:t>
            </a:r>
            <a:endParaRPr lang="pl-PL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 Black" panose="020B0A04020102020204" pitchFamily="34" charset="0"/>
              </a:rPr>
              <a:t>- </a:t>
            </a:r>
            <a:r>
              <a:rPr lang="pl-PL" sz="1800" dirty="0" err="1">
                <a:latin typeface="Arial Black" panose="020B0A04020102020204" pitchFamily="34" charset="0"/>
              </a:rPr>
              <a:t>after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each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presentation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answer</a:t>
            </a:r>
            <a:r>
              <a:rPr lang="pl-PL" sz="1800" dirty="0">
                <a:latin typeface="Arial Black" panose="020B0A04020102020204" pitchFamily="34" charset="0"/>
              </a:rPr>
              <a:t> on  </a:t>
            </a:r>
            <a:r>
              <a:rPr lang="pl-PL" sz="1800" dirty="0" err="1">
                <a:latin typeface="Arial Black" panose="020B0A04020102020204" pitchFamily="34" charset="0"/>
              </a:rPr>
              <a:t>questions</a:t>
            </a:r>
            <a:r>
              <a:rPr lang="pl-PL" sz="1800" dirty="0">
                <a:latin typeface="Arial Black" panose="020B0A04020102020204" pitchFamily="34" charset="0"/>
              </a:rPr>
              <a:t> on </a:t>
            </a:r>
            <a:r>
              <a:rPr lang="pl-PL" sz="1800" dirty="0" err="1">
                <a:latin typeface="Arial Black" panose="020B0A04020102020204" pitchFamily="34" charset="0"/>
              </a:rPr>
              <a:t>Metimeter</a:t>
            </a:r>
            <a:endParaRPr lang="pl-PL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2) Workshop in the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groups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r>
              <a:rPr lang="pl-PL" sz="1800" b="1" dirty="0">
                <a:latin typeface="Arial Black" panose="020B0A04020102020204" pitchFamily="34" charset="0"/>
              </a:rPr>
              <a:t>TASK 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 err="1">
                <a:latin typeface="Arial Black" panose="020B0A04020102020204" pitchFamily="34" charset="0"/>
              </a:rPr>
              <a:t>Every</a:t>
            </a:r>
            <a:r>
              <a:rPr lang="pl-PL" sz="1800" dirty="0">
                <a:latin typeface="Arial Black" panose="020B0A04020102020204" pitchFamily="34" charset="0"/>
              </a:rPr>
              <a:t> </a:t>
            </a:r>
            <a:r>
              <a:rPr lang="pl-PL" sz="1800" dirty="0" err="1">
                <a:latin typeface="Arial Black" panose="020B0A04020102020204" pitchFamily="34" charset="0"/>
              </a:rPr>
              <a:t>groups</a:t>
            </a:r>
            <a:r>
              <a:rPr lang="pl-PL" sz="1800" dirty="0">
                <a:latin typeface="Arial Black" panose="020B0A04020102020204" pitchFamily="34" charset="0"/>
              </a:rPr>
              <a:t>  </a:t>
            </a:r>
            <a:r>
              <a:rPr lang="pl-PL" sz="1800" dirty="0" err="1">
                <a:latin typeface="Arial Black" panose="020B0A04020102020204" pitchFamily="34" charset="0"/>
              </a:rPr>
              <a:t>create</a:t>
            </a:r>
            <a:r>
              <a:rPr lang="pl-PL" sz="1800" dirty="0">
                <a:latin typeface="Arial Black" panose="020B0A04020102020204" pitchFamily="34" charset="0"/>
              </a:rPr>
              <a:t> the TIPPS </a:t>
            </a:r>
            <a:r>
              <a:rPr lang="en-US" sz="1800" b="0" i="0" dirty="0">
                <a:effectLst/>
                <a:latin typeface="Arial Black" panose="020B0A04020102020204" pitchFamily="34" charset="0"/>
              </a:rPr>
              <a:t>(do’s &amp; don’ts</a:t>
            </a:r>
            <a:r>
              <a:rPr lang="pl-PL" sz="1800" b="0" i="0" dirty="0">
                <a:effectLst/>
                <a:latin typeface="Arial Black" panose="020B0A04020102020204" pitchFamily="34" charset="0"/>
              </a:rPr>
              <a:t>) for </a:t>
            </a:r>
            <a:r>
              <a:rPr lang="pl-PL" sz="1800" b="0" i="0" dirty="0" err="1">
                <a:effectLst/>
                <a:latin typeface="Arial Black" panose="020B0A04020102020204" pitchFamily="34" charset="0"/>
              </a:rPr>
              <a:t>professional</a:t>
            </a:r>
            <a:r>
              <a:rPr lang="pl-PL" sz="1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1800" dirty="0">
                <a:latin typeface="Arial Black" panose="020B0A04020102020204" pitchFamily="34" charset="0"/>
              </a:rPr>
              <a:t>video </a:t>
            </a:r>
            <a:r>
              <a:rPr lang="pl-PL" sz="1800" dirty="0" err="1">
                <a:latin typeface="Arial Black" panose="020B0A04020102020204" pitchFamily="34" charset="0"/>
              </a:rPr>
              <a:t>conference</a:t>
            </a:r>
            <a:r>
              <a:rPr lang="pl-PL" sz="1800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3)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Summary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and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new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task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for the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next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l-PL" sz="24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meeting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rtl="0"/>
            <a:endParaRPr lang="pl-PL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518FDA-EA06-4FE6-A976-90660D7D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2395491"/>
            <a:ext cx="8686801" cy="1066800"/>
          </a:xfrm>
        </p:spPr>
        <p:txBody>
          <a:bodyPr>
            <a:normAutofit/>
          </a:bodyPr>
          <a:lstStyle/>
          <a:p>
            <a:pPr algn="ctr"/>
            <a:r>
              <a:rPr lang="pl-PL" sz="4800" dirty="0"/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252711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ABECB-19C6-4870-8823-52F16351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TIPS FROM BUISINESS SPECIALIST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58C7C9-0B8A-4141-97EB-7D53798D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sz="2400" b="1" i="0" u="sng" cap="all" dirty="0">
                <a:solidFill>
                  <a:srgbClr val="0000CC"/>
                </a:solidFill>
                <a:effectLst/>
                <a:latin typeface="Montserrat"/>
              </a:rPr>
              <a:t>1. </a:t>
            </a:r>
            <a:r>
              <a:rPr lang="pl-PL" sz="2400" b="1" i="0" u="sng" cap="all" dirty="0">
                <a:solidFill>
                  <a:srgbClr val="0000CC"/>
                </a:solidFill>
                <a:effectLst/>
                <a:latin typeface="Droid Serif"/>
              </a:rPr>
              <a:t>EXPRESS YOURSELF :</a:t>
            </a:r>
          </a:p>
          <a:p>
            <a:pPr>
              <a:buFontTx/>
              <a:buChar char="-"/>
            </a:pPr>
            <a:r>
              <a:rPr lang="pl-PL" b="1" cap="all" dirty="0">
                <a:solidFill>
                  <a:srgbClr val="262626"/>
                </a:solidFill>
                <a:latin typeface="Droid Serif"/>
              </a:rPr>
              <a:t>SMILING;</a:t>
            </a:r>
          </a:p>
          <a:p>
            <a:pPr>
              <a:buFontTx/>
              <a:buChar char="-"/>
            </a:pPr>
            <a:r>
              <a:rPr lang="pl-PL" b="1" i="0" cap="all" dirty="0">
                <a:solidFill>
                  <a:srgbClr val="262626"/>
                </a:solidFill>
                <a:effectLst/>
                <a:latin typeface="Droid Serif"/>
              </a:rPr>
              <a:t>NODDING;</a:t>
            </a:r>
          </a:p>
          <a:p>
            <a:pPr>
              <a:buFontTx/>
              <a:buChar char="-"/>
            </a:pPr>
            <a:r>
              <a:rPr lang="pl-PL" b="1" cap="all" dirty="0">
                <a:solidFill>
                  <a:srgbClr val="262626"/>
                </a:solidFill>
                <a:latin typeface="Droid Serif"/>
              </a:rPr>
              <a:t>RAISE YOUR EYEBROWS;</a:t>
            </a:r>
          </a:p>
          <a:p>
            <a:pPr marL="45720" indent="0">
              <a:buNone/>
            </a:pPr>
            <a:endParaRPr lang="pl-PL" b="1" cap="all" dirty="0">
              <a:solidFill>
                <a:srgbClr val="262626"/>
              </a:solidFill>
              <a:latin typeface="Droid Serif"/>
            </a:endParaRPr>
          </a:p>
          <a:p>
            <a:pPr>
              <a:buFontTx/>
              <a:buChar char="-"/>
            </a:pPr>
            <a:endParaRPr lang="pl-PL" b="1" i="0" cap="all" dirty="0">
              <a:solidFill>
                <a:srgbClr val="262626"/>
              </a:solidFill>
              <a:effectLst/>
              <a:latin typeface="Droid Serif"/>
            </a:endParaRPr>
          </a:p>
          <a:p>
            <a:pPr marL="45720" indent="0">
              <a:buNone/>
            </a:pP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All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theese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act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will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generate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positive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emotion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in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your</a:t>
            </a:r>
            <a:r>
              <a:rPr lang="pl-PL" b="1" cap="all" dirty="0">
                <a:solidFill>
                  <a:srgbClr val="0000CC"/>
                </a:solidFill>
                <a:latin typeface="Droid Serif"/>
              </a:rPr>
              <a:t> </a:t>
            </a:r>
            <a:r>
              <a:rPr lang="pl-PL" b="1" cap="all" dirty="0" err="1">
                <a:solidFill>
                  <a:srgbClr val="0000CC"/>
                </a:solidFill>
                <a:latin typeface="Droid Serif"/>
              </a:rPr>
              <a:t>audience</a:t>
            </a:r>
            <a:endParaRPr lang="pl-PL" b="1" i="0" cap="all" dirty="0">
              <a:solidFill>
                <a:srgbClr val="0000CC"/>
              </a:solidFill>
              <a:effectLst/>
              <a:latin typeface="Droid Serif"/>
            </a:endParaRPr>
          </a:p>
          <a:p>
            <a:pPr>
              <a:buFontTx/>
              <a:buChar char="-"/>
            </a:pPr>
            <a:endParaRPr lang="pl-PL" b="1" i="0" cap="all" dirty="0">
              <a:solidFill>
                <a:srgbClr val="262626"/>
              </a:solidFill>
              <a:effectLst/>
              <a:latin typeface="Droid Serif"/>
            </a:endParaRPr>
          </a:p>
          <a:p>
            <a:pPr marL="45720" indent="0">
              <a:buNone/>
            </a:pPr>
            <a:endParaRPr lang="en-US" b="1" i="0" cap="all" dirty="0">
              <a:solidFill>
                <a:srgbClr val="3C3C3C"/>
              </a:solidFill>
              <a:effectLst/>
              <a:latin typeface="Montserrat"/>
            </a:endParaRPr>
          </a:p>
          <a:p>
            <a:endParaRPr lang="pl-PL" dirty="0"/>
          </a:p>
        </p:txBody>
      </p:sp>
      <p:pic>
        <p:nvPicPr>
          <p:cNvPr id="1028" name="Picture 4" descr="Graphic image of a smiley with a wide smile free image">
            <a:extLst>
              <a:ext uri="{FF2B5EF4-FFF2-40B4-BE49-F238E27FC236}">
                <a16:creationId xmlns:a16="http://schemas.microsoft.com/office/drawing/2014/main" id="{7E362D99-0EE6-45DD-AB73-23B3DD232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56" y="1821730"/>
            <a:ext cx="1359595" cy="135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trio of Nodding Dogs | My nodding dogs. These guys are coo… | Flickr">
            <a:extLst>
              <a:ext uri="{FF2B5EF4-FFF2-40B4-BE49-F238E27FC236}">
                <a16:creationId xmlns:a16="http://schemas.microsoft.com/office/drawing/2014/main" id="{769919A0-2E7C-4EFF-AA4E-A06B772E7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604" y="2346007"/>
            <a:ext cx="2448272" cy="13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,000+ Free Sights &amp; Vision Photos - Pixabay">
            <a:extLst>
              <a:ext uri="{FF2B5EF4-FFF2-40B4-BE49-F238E27FC236}">
                <a16:creationId xmlns:a16="http://schemas.microsoft.com/office/drawing/2014/main" id="{BEF396FC-0692-457E-8A63-0E085B1DA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562" y="3574256"/>
            <a:ext cx="1633537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77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CE344-61D2-493F-ADC2-C59CC792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2. </a:t>
            </a:r>
            <a:r>
              <a:rPr lang="pl-PL" b="1" i="0" cap="all" dirty="0">
                <a:solidFill>
                  <a:srgbClr val="0000CC"/>
                </a:solidFill>
                <a:effectLst/>
                <a:latin typeface="Droid Serif"/>
              </a:rPr>
              <a:t>STRAIGHTEN YOUR POSTURE</a:t>
            </a:r>
            <a:br>
              <a:rPr lang="pl-PL" b="1" i="0" cap="all" dirty="0">
                <a:solidFill>
                  <a:srgbClr val="262626"/>
                </a:solidFill>
                <a:effectLst/>
                <a:latin typeface="Droid Serif"/>
              </a:rPr>
            </a:br>
            <a:endParaRPr lang="pl-PL" dirty="0"/>
          </a:p>
        </p:txBody>
      </p:sp>
      <p:pic>
        <p:nvPicPr>
          <p:cNvPr id="2050" name="Picture 2" descr="When seated, sit up straight so your ears, shoulders and hips are aligned.">
            <a:extLst>
              <a:ext uri="{FF2B5EF4-FFF2-40B4-BE49-F238E27FC236}">
                <a16:creationId xmlns:a16="http://schemas.microsoft.com/office/drawing/2014/main" id="{63833027-67A5-4D13-847D-587F21340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92" y="1268760"/>
            <a:ext cx="4738456" cy="296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4D3544BB-0DAE-4E80-80C2-6E5A480F822F}"/>
              </a:ext>
            </a:extLst>
          </p:cNvPr>
          <p:cNvSpPr txBox="1"/>
          <p:nvPr/>
        </p:nvSpPr>
        <p:spPr>
          <a:xfrm>
            <a:off x="1269876" y="6209143"/>
            <a:ext cx="90511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 https://today.duke.edu/2020/09/body-language-tips-engaging-video-meetings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1DFC5E2-2726-4BD7-8605-9981459ED0C1}"/>
              </a:ext>
            </a:extLst>
          </p:cNvPr>
          <p:cNvSpPr txBox="1"/>
          <p:nvPr/>
        </p:nvSpPr>
        <p:spPr>
          <a:xfrm>
            <a:off x="1057770" y="4247738"/>
            <a:ext cx="9051100" cy="16976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i="0" dirty="0" err="1">
                <a:solidFill>
                  <a:srgbClr val="262626"/>
                </a:solidFill>
                <a:effectLst/>
                <a:latin typeface="Droid Serif"/>
              </a:rPr>
              <a:t>Shortslef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Droid Serif"/>
              </a:rPr>
              <a:t> said. “You could be saying the right things, </a:t>
            </a:r>
            <a:endParaRPr lang="pl-PL" sz="2400" b="0" i="0" dirty="0">
              <a:solidFill>
                <a:srgbClr val="262626"/>
              </a:solidFill>
              <a:effectLst/>
              <a:latin typeface="Droid Serif"/>
            </a:endParaRPr>
          </a:p>
          <a:p>
            <a:pPr algn="ctr">
              <a:lnSpc>
                <a:spcPct val="150000"/>
              </a:lnSpc>
            </a:pPr>
            <a:r>
              <a:rPr lang="en-US" sz="2400" b="0" i="0" dirty="0">
                <a:solidFill>
                  <a:srgbClr val="262626"/>
                </a:solidFill>
                <a:effectLst/>
                <a:latin typeface="Droid Serif"/>
              </a:rPr>
              <a:t>but your body is conveying 1,000 negative cues. </a:t>
            </a:r>
            <a:endParaRPr lang="pl-PL" sz="2400" b="0" i="0" dirty="0">
              <a:solidFill>
                <a:srgbClr val="262626"/>
              </a:solidFill>
              <a:effectLst/>
              <a:latin typeface="Droid Serif"/>
            </a:endParaRPr>
          </a:p>
          <a:p>
            <a:pPr algn="ctr">
              <a:lnSpc>
                <a:spcPct val="150000"/>
              </a:lnSpc>
            </a:pPr>
            <a:r>
              <a:rPr lang="en-US" sz="2400" b="0" i="0" dirty="0">
                <a:solidFill>
                  <a:srgbClr val="262626"/>
                </a:solidFill>
                <a:effectLst/>
                <a:latin typeface="Droid Serif"/>
              </a:rPr>
              <a:t>That negativity is what people are going to remember.”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5889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4A6B2E-938A-47A7-AF84-199D8755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cap="all" dirty="0">
                <a:solidFill>
                  <a:srgbClr val="262626"/>
                </a:solidFill>
                <a:effectLst/>
                <a:latin typeface="Droid Serif"/>
              </a:rPr>
              <a:t>3. </a:t>
            </a:r>
            <a:r>
              <a:rPr lang="en-US" b="1" i="0" cap="all" dirty="0">
                <a:solidFill>
                  <a:srgbClr val="0000CC"/>
                </a:solidFill>
                <a:effectLst/>
                <a:latin typeface="Droid Serif"/>
              </a:rPr>
              <a:t>LEAVE ROOM FOR YOUR HANDS</a:t>
            </a:r>
            <a:br>
              <a:rPr lang="en-US" b="1" i="0" cap="all" dirty="0">
                <a:solidFill>
                  <a:srgbClr val="262626"/>
                </a:solidFill>
                <a:effectLst/>
                <a:latin typeface="Droid Serif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D7745-AACE-4135-A5FD-718B183BE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259" y="1623788"/>
            <a:ext cx="8686801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800" dirty="0" err="1">
                <a:solidFill>
                  <a:srgbClr val="262626"/>
                </a:solidFill>
                <a:latin typeface="Droid Serif"/>
              </a:rPr>
              <a:t>If</a:t>
            </a:r>
            <a:r>
              <a:rPr lang="pl-PL" sz="2800" dirty="0">
                <a:solidFill>
                  <a:srgbClr val="262626"/>
                </a:solidFill>
                <a:latin typeface="Droid Serif"/>
              </a:rPr>
              <a:t> </a:t>
            </a:r>
            <a:r>
              <a:rPr lang="pl-PL" sz="2800" dirty="0" err="1">
                <a:solidFill>
                  <a:srgbClr val="262626"/>
                </a:solidFill>
                <a:latin typeface="Droid Serif"/>
              </a:rPr>
              <a:t>you</a:t>
            </a:r>
            <a:r>
              <a:rPr lang="pl-PL" sz="2800" dirty="0">
                <a:solidFill>
                  <a:srgbClr val="262626"/>
                </a:solidFill>
                <a:latin typeface="Droid Serif"/>
              </a:rPr>
              <a:t> </a:t>
            </a:r>
            <a:r>
              <a:rPr lang="pl-PL" sz="2800" dirty="0" err="1">
                <a:solidFill>
                  <a:srgbClr val="262626"/>
                </a:solidFill>
                <a:latin typeface="Droid Serif"/>
              </a:rPr>
              <a:t>need</a:t>
            </a:r>
            <a:r>
              <a:rPr lang="pl-PL" sz="2800" dirty="0">
                <a:solidFill>
                  <a:srgbClr val="262626"/>
                </a:solidFill>
                <a:latin typeface="Droid Serif"/>
              </a:rPr>
              <a:t> </a:t>
            </a:r>
            <a:r>
              <a:rPr lang="pl-PL" sz="2800" b="1" i="0" dirty="0" err="1">
                <a:solidFill>
                  <a:srgbClr val="0000CC"/>
                </a:solidFill>
                <a:effectLst/>
                <a:latin typeface="Droid Serif"/>
              </a:rPr>
              <a:t>make</a:t>
            </a:r>
            <a:r>
              <a:rPr lang="pl-PL" sz="2800" b="1" i="0" dirty="0">
                <a:solidFill>
                  <a:srgbClr val="0000CC"/>
                </a:solidFill>
                <a:effectLst/>
                <a:latin typeface="Droid Serif"/>
              </a:rPr>
              <a:t> </a:t>
            </a:r>
            <a:r>
              <a:rPr lang="pl-PL" sz="2800" b="1" i="0" dirty="0" err="1">
                <a:solidFill>
                  <a:srgbClr val="0000CC"/>
                </a:solidFill>
                <a:effectLst/>
                <a:latin typeface="Droid Serif"/>
              </a:rPr>
              <a:t>ge</a:t>
            </a:r>
            <a:r>
              <a:rPr lang="en-US" sz="2800" b="1" i="0" dirty="0" err="1">
                <a:solidFill>
                  <a:srgbClr val="0000CC"/>
                </a:solidFill>
                <a:effectLst/>
                <a:latin typeface="Droid Serif"/>
              </a:rPr>
              <a:t>stures</a:t>
            </a:r>
            <a:r>
              <a:rPr lang="en-US" sz="2800" b="1" i="0" dirty="0">
                <a:solidFill>
                  <a:srgbClr val="0000CC"/>
                </a:solidFill>
                <a:effectLst/>
                <a:latin typeface="Droid Serif"/>
              </a:rPr>
              <a:t> </a:t>
            </a:r>
            <a:r>
              <a:rPr lang="en-US" sz="2800" b="0" i="0" dirty="0">
                <a:solidFill>
                  <a:srgbClr val="262626"/>
                </a:solidFill>
                <a:effectLst/>
                <a:latin typeface="Droid Serif"/>
              </a:rPr>
              <a:t>with hands while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speaking</a:t>
            </a:r>
            <a:r>
              <a:rPr lang="en-US" sz="2800" b="0" i="0" dirty="0">
                <a:solidFill>
                  <a:srgbClr val="262626"/>
                </a:solidFill>
                <a:effectLst/>
                <a:latin typeface="Droid Serif"/>
              </a:rPr>
              <a:t>,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 </a:t>
            </a:r>
          </a:p>
          <a:p>
            <a:pPr marL="45720" indent="0">
              <a:buNone/>
            </a:pP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just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arrange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some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place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between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desk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and </a:t>
            </a:r>
            <a:r>
              <a:rPr lang="en-US" sz="2800" b="0" i="0" dirty="0">
                <a:solidFill>
                  <a:srgbClr val="262626"/>
                </a:solidFill>
                <a:effectLst/>
                <a:latin typeface="Droid Serif"/>
              </a:rPr>
              <a:t> 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your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 </a:t>
            </a:r>
            <a:r>
              <a:rPr lang="pl-PL" sz="2800" b="0" i="0" dirty="0" err="1">
                <a:solidFill>
                  <a:srgbClr val="262626"/>
                </a:solidFill>
                <a:effectLst/>
                <a:latin typeface="Droid Serif"/>
              </a:rPr>
              <a:t>chair</a:t>
            </a:r>
            <a:r>
              <a:rPr lang="pl-PL" sz="2800" b="0" i="0" dirty="0">
                <a:solidFill>
                  <a:srgbClr val="262626"/>
                </a:solidFill>
                <a:effectLst/>
                <a:latin typeface="Droid Serif"/>
              </a:rPr>
              <a:t>.</a:t>
            </a:r>
          </a:p>
          <a:p>
            <a:endParaRPr lang="pl-PL" sz="2800" dirty="0">
              <a:solidFill>
                <a:srgbClr val="262626"/>
              </a:solidFill>
              <a:latin typeface="Droid Serif"/>
            </a:endParaRPr>
          </a:p>
          <a:p>
            <a:endParaRPr lang="pl-PL" sz="2800" dirty="0">
              <a:solidFill>
                <a:srgbClr val="262626"/>
              </a:solidFill>
              <a:latin typeface="Droid Serif"/>
            </a:endParaRPr>
          </a:p>
          <a:p>
            <a:r>
              <a:rPr lang="en-US" sz="2800" dirty="0">
                <a:solidFill>
                  <a:srgbClr val="262626"/>
                </a:solidFill>
                <a:latin typeface="Droid Serif"/>
              </a:rPr>
              <a:t>but don't wave your hands too much</a:t>
            </a:r>
            <a:r>
              <a:rPr lang="pl-PL" sz="2800" dirty="0">
                <a:solidFill>
                  <a:srgbClr val="262626"/>
                </a:solidFill>
                <a:latin typeface="Droid Serif"/>
              </a:rPr>
              <a:t> </a:t>
            </a:r>
            <a:r>
              <a:rPr lang="pl-PL" sz="2800" dirty="0">
                <a:solidFill>
                  <a:srgbClr val="262626"/>
                </a:solidFill>
                <a:latin typeface="Droid Serif"/>
                <a:sym typeface="Wingdings" panose="05000000000000000000" pitchFamily="2" charset="2"/>
              </a:rPr>
              <a:t>  </a:t>
            </a:r>
            <a:endParaRPr lang="pl-PL" sz="2800" dirty="0">
              <a:solidFill>
                <a:srgbClr val="262626"/>
              </a:solidFill>
              <a:latin typeface="Droid Serif"/>
            </a:endParaRPr>
          </a:p>
        </p:txBody>
      </p:sp>
      <p:pic>
        <p:nvPicPr>
          <p:cNvPr id="3074" name="Picture 2" descr="hand wave motion movement public domain image - FreeIMG">
            <a:extLst>
              <a:ext uri="{FF2B5EF4-FFF2-40B4-BE49-F238E27FC236}">
                <a16:creationId xmlns:a16="http://schemas.microsoft.com/office/drawing/2014/main" id="{2843EF76-56FD-416B-8D02-2DF05AA34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582" y="3429000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51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E46037-6BAB-4EDE-902A-0805B543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cap="all" dirty="0">
                <a:solidFill>
                  <a:srgbClr val="0000CC"/>
                </a:solidFill>
                <a:latin typeface="Droid Serif"/>
              </a:rPr>
              <a:t>4</a:t>
            </a:r>
            <a:r>
              <a:rPr lang="pl-PL" b="1" i="0" cap="all" dirty="0">
                <a:solidFill>
                  <a:srgbClr val="0000CC"/>
                </a:solidFill>
                <a:effectLst/>
                <a:latin typeface="Droid Serif"/>
              </a:rPr>
              <a:t>. MAKE </a:t>
            </a:r>
            <a:r>
              <a:rPr lang="pl-PL" b="1" i="0" cap="all" dirty="0" err="1">
                <a:solidFill>
                  <a:srgbClr val="0000CC"/>
                </a:solidFill>
                <a:effectLst/>
                <a:latin typeface="Droid Serif"/>
              </a:rPr>
              <a:t>EYEs</a:t>
            </a:r>
            <a:r>
              <a:rPr lang="pl-PL" b="1" i="0" cap="all" dirty="0">
                <a:solidFill>
                  <a:srgbClr val="0000CC"/>
                </a:solidFill>
                <a:effectLst/>
                <a:latin typeface="Droid Serif"/>
              </a:rPr>
              <a:t> CONTACT</a:t>
            </a:r>
            <a:br>
              <a:rPr lang="pl-PL" b="1" i="0" cap="all" dirty="0">
                <a:solidFill>
                  <a:srgbClr val="262626"/>
                </a:solidFill>
                <a:effectLst/>
                <a:latin typeface="Droid Serif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28EDFC-01A8-4BEA-9BA8-467E5EB8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3200" b="0" i="0" dirty="0" err="1">
                <a:solidFill>
                  <a:srgbClr val="262626"/>
                </a:solidFill>
                <a:effectLst/>
                <a:latin typeface="Droid Serif"/>
              </a:rPr>
              <a:t>Try</a:t>
            </a:r>
            <a:r>
              <a:rPr lang="pl-PL" sz="3200" b="0" i="0" dirty="0">
                <a:solidFill>
                  <a:srgbClr val="262626"/>
                </a:solidFill>
                <a:effectLst/>
                <a:latin typeface="Droid Serif"/>
              </a:rPr>
              <a:t> to </a:t>
            </a:r>
            <a:r>
              <a:rPr lang="en-US" sz="3200" b="0" i="0" dirty="0">
                <a:solidFill>
                  <a:srgbClr val="262626"/>
                </a:solidFill>
                <a:effectLst/>
                <a:latin typeface="Droid Serif"/>
              </a:rPr>
              <a:t>look directly into your webcam. </a:t>
            </a:r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258A4C1-1C91-4B67-9FE9-63920D2DD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092" y="2708920"/>
            <a:ext cx="4303177" cy="31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6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81658F-0791-4B8F-B285-3745FFE0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2708920"/>
            <a:ext cx="5328592" cy="1066800"/>
          </a:xfrm>
        </p:spPr>
        <p:txBody>
          <a:bodyPr>
            <a:normAutofit fontScale="90000"/>
          </a:bodyPr>
          <a:lstStyle/>
          <a:p>
            <a:r>
              <a:rPr lang="pl-PL" b="1" i="0" dirty="0">
                <a:solidFill>
                  <a:srgbClr val="0000CC"/>
                </a:solidFill>
                <a:effectLst/>
                <a:latin typeface="Helvetica Neue"/>
              </a:rPr>
              <a:t>5. </a:t>
            </a:r>
            <a:r>
              <a:rPr lang="en-US" b="1" i="0" dirty="0">
                <a:solidFill>
                  <a:srgbClr val="0000CC"/>
                </a:solidFill>
                <a:effectLst/>
                <a:latin typeface="Helvetica Neue"/>
              </a:rPr>
              <a:t>WEAR CLOTHES YOU</a:t>
            </a:r>
            <a:br>
              <a:rPr lang="pl-PL" b="1" i="0" dirty="0">
                <a:solidFill>
                  <a:srgbClr val="0000CC"/>
                </a:solidFill>
                <a:effectLst/>
                <a:latin typeface="Helvetica Neue"/>
              </a:rPr>
            </a:br>
            <a:r>
              <a:rPr lang="en-US" b="1" i="0" dirty="0">
                <a:solidFill>
                  <a:srgbClr val="0000CC"/>
                </a:solidFill>
                <a:effectLst/>
                <a:latin typeface="Helvetica Neue"/>
              </a:rPr>
              <a:t>WOULD WEAR TO </a:t>
            </a:r>
            <a:r>
              <a:rPr lang="pl-PL" b="1" i="0" dirty="0">
                <a:solidFill>
                  <a:srgbClr val="0000CC"/>
                </a:solidFill>
                <a:effectLst/>
                <a:latin typeface="Helvetica Neue"/>
              </a:rPr>
              <a:t> </a:t>
            </a:r>
            <a:br>
              <a:rPr lang="pl-PL" b="1" i="0" dirty="0">
                <a:solidFill>
                  <a:srgbClr val="0000CC"/>
                </a:solidFill>
                <a:effectLst/>
                <a:latin typeface="Helvetica Neue"/>
              </a:rPr>
            </a:br>
            <a:r>
              <a:rPr lang="en-US" b="1" i="0" dirty="0">
                <a:solidFill>
                  <a:srgbClr val="0000CC"/>
                </a:solidFill>
                <a:effectLst/>
                <a:latin typeface="Helvetica Neue"/>
              </a:rPr>
              <a:t>AN IN-PERSON MEETING</a:t>
            </a:r>
            <a:br>
              <a:rPr lang="en-US" b="0" i="0" dirty="0">
                <a:solidFill>
                  <a:srgbClr val="001138"/>
                </a:solidFill>
                <a:effectLst/>
                <a:latin typeface="Helvetica Neue"/>
              </a:rPr>
            </a:br>
            <a:endParaRPr lang="pl-PL" dirty="0"/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7857EE2C-66A8-46EF-B97B-A8D2C7F9E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52" y="764704"/>
            <a:ext cx="271462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9A3B-BBEB-482B-9742-FE76C51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Literature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5A5314-1125-4325-90E4-027C7B03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https://today.duke.edu/2020/09/body-language-tips-engaging-video-meetings</a:t>
            </a:r>
            <a:endParaRPr lang="pl-PL" dirty="0"/>
          </a:p>
          <a:p>
            <a:r>
              <a:rPr lang="pl-PL" dirty="0">
                <a:hlinkClick r:id="rId3"/>
              </a:rPr>
              <a:t>https://highfive.com/blog/5-body-language-tips-better-video-conferences</a:t>
            </a:r>
            <a:endParaRPr lang="pl-PL" dirty="0"/>
          </a:p>
          <a:p>
            <a:r>
              <a:rPr lang="pl-PL" dirty="0">
                <a:hlinkClick r:id="rId4"/>
              </a:rPr>
              <a:t>https://www.ringcentral.com/us/en/blog/7-body-language-tips-for-your-next-video-meeting/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44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ja strategii biznesowej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4352511_TF03460663.potx" id="{B5D4AD91-5C80-4F68-9A7C-D5F90F76F4F6}" vid="{20E72CFA-3C88-4F4C-94C4-E98C177C3BA0}"/>
    </a:ext>
  </a:extLst>
</a:theme>
</file>

<file path=ppt/theme/theme2.xml><?xml version="1.0" encoding="utf-8"?>
<a:theme xmlns:a="http://schemas.openxmlformats.org/drawingml/2006/main" name="Motyw pakietu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strategii biznesowej</Template>
  <TotalTime>79</TotalTime>
  <Words>329</Words>
  <Application>Microsoft Office PowerPoint</Application>
  <PresentationFormat>Niestandardowy</PresentationFormat>
  <Paragraphs>53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Century Gothic</vt:lpstr>
      <vt:lpstr>Droid Serif</vt:lpstr>
      <vt:lpstr>Helvetica Neue</vt:lpstr>
      <vt:lpstr>Montserrat</vt:lpstr>
      <vt:lpstr>Palatino Linotype</vt:lpstr>
      <vt:lpstr>Prezentacja strategii biznesowej</vt:lpstr>
      <vt:lpstr>Company Presentation (video conference)</vt:lpstr>
      <vt:lpstr>Plan of the Meeting</vt:lpstr>
      <vt:lpstr>SUMMARY </vt:lpstr>
      <vt:lpstr>TIPS FROM BUISINESS SPECIALIST </vt:lpstr>
      <vt:lpstr>2. STRAIGHTEN YOUR POSTURE </vt:lpstr>
      <vt:lpstr>3. LEAVE ROOM FOR YOUR HANDS </vt:lpstr>
      <vt:lpstr>4. MAKE EYEs CONTACT </vt:lpstr>
      <vt:lpstr>5. WEAR CLOTHES YOU WOULD WEAR TO   AN IN-PERSON MEETING </vt:lpstr>
      <vt:lpstr>Literature:</vt:lpstr>
      <vt:lpstr>NEW TASK</vt:lpstr>
      <vt:lpstr>Thank you for Attention !!!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Conference</dc:title>
  <dc:creator>Ludmila Ludmila</dc:creator>
  <cp:lastModifiedBy>Ludmila Ludmila</cp:lastModifiedBy>
  <cp:revision>17</cp:revision>
  <dcterms:created xsi:type="dcterms:W3CDTF">2021-02-25T12:32:57Z</dcterms:created>
  <dcterms:modified xsi:type="dcterms:W3CDTF">2021-04-29T19:03:25Z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