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4" r:id="rId16"/>
    <p:sldId id="275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unito" panose="020B0604020202020204" charset="-18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27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06d7c5de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06d7c5de1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074474e9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c074474e9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c074474e9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c074474e9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074474e9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074474e9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074474e9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c074474e9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06d7c5de1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06d7c5de1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c074474e9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c074474e9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0505951ac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0505951ac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06d7c5de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06d7c5de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06d7c5de1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06d7c5de1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c06d7c5de1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c06d7c5de1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06d7c5de1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06d7c5de1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06d7c5de1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06d7c5de1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06d7c5de1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06d7c5de1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06d7c5de1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06d7c5de1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2619503" y="1319208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>
                <a:solidFill>
                  <a:srgbClr val="000000"/>
                </a:solidFill>
              </a:rPr>
              <a:t>PolShip transport company</a:t>
            </a:r>
            <a:endParaRPr b="1" i="1">
              <a:solidFill>
                <a:srgbClr val="000000"/>
              </a:solidFill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50" y="21425"/>
            <a:ext cx="2453875" cy="24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/>
          <p:nvPr/>
        </p:nvSpPr>
        <p:spPr>
          <a:xfrm>
            <a:off x="0" y="2475300"/>
            <a:ext cx="2443175" cy="2668200"/>
          </a:xfrm>
          <a:prstGeom prst="flowChartInputOutpu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-5350" y="2303850"/>
            <a:ext cx="766200" cy="2839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-10700" y="0"/>
            <a:ext cx="2454000" cy="27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>
            <a:spLocks noGrp="1"/>
          </p:cNvSpPr>
          <p:nvPr>
            <p:ph type="title"/>
          </p:nvPr>
        </p:nvSpPr>
        <p:spPr>
          <a:xfrm>
            <a:off x="1450150" y="162275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ADDITIONAL SERVICES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2" name="Google Shape;2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300" y="1789500"/>
            <a:ext cx="3354000" cy="33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>
            <a:spLocks noGrp="1"/>
          </p:cNvSpPr>
          <p:nvPr>
            <p:ph type="title"/>
          </p:nvPr>
        </p:nvSpPr>
        <p:spPr>
          <a:xfrm>
            <a:off x="1439425" y="-4810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200" b="1" dirty="0">
                <a:latin typeface="Arial"/>
                <a:ea typeface="Arial"/>
                <a:cs typeface="Arial"/>
                <a:sym typeface="Arial"/>
              </a:rPr>
              <a:t>CUSTOMS SERVICES</a:t>
            </a:r>
            <a:endParaRPr sz="32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>
            <a:spLocks noGrp="1"/>
          </p:cNvSpPr>
          <p:nvPr>
            <p:ph type="body" idx="1"/>
          </p:nvPr>
        </p:nvSpPr>
        <p:spPr>
          <a:xfrm>
            <a:off x="1896164" y="1333501"/>
            <a:ext cx="6372300" cy="1905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Customs services AEO certificate as a guarantee of priority service </a:t>
            </a:r>
            <a:endParaRPr sz="2800" dirty="0"/>
          </a:p>
        </p:txBody>
      </p:sp>
      <p:pic>
        <p:nvPicPr>
          <p:cNvPr id="249" name="Google Shape;2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18600"/>
            <a:ext cx="4649800" cy="23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 txBox="1">
            <a:spLocks noGrp="1"/>
          </p:cNvSpPr>
          <p:nvPr>
            <p:ph type="title"/>
          </p:nvPr>
        </p:nvSpPr>
        <p:spPr>
          <a:xfrm>
            <a:off x="1450150" y="5510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INSURANCE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7"/>
          <p:cNvSpPr txBox="1">
            <a:spLocks noGrp="1"/>
          </p:cNvSpPr>
          <p:nvPr>
            <p:ph type="body" idx="1"/>
          </p:nvPr>
        </p:nvSpPr>
        <p:spPr>
          <a:xfrm>
            <a:off x="1342975" y="833425"/>
            <a:ext cx="6372300" cy="1234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4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PolShip offers its clients a cargo insurance service. </a:t>
            </a:r>
          </a:p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4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Our "all risks" cargo insurance conditions are the most convenient and reliable solution for the most demanding customers. </a:t>
            </a:r>
            <a:endParaRPr dirty="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71725"/>
            <a:ext cx="6778000" cy="28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>
            <a:spLocks noGrp="1"/>
          </p:cNvSpPr>
          <p:nvPr>
            <p:ph type="title"/>
          </p:nvPr>
        </p:nvSpPr>
        <p:spPr>
          <a:xfrm>
            <a:off x="1485875" y="0"/>
            <a:ext cx="6372300" cy="1010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latin typeface="Arial"/>
                <a:ea typeface="Arial"/>
                <a:cs typeface="Arial"/>
                <a:sym typeface="Arial"/>
              </a:rPr>
              <a:t>STORAGE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8"/>
          <p:cNvSpPr txBox="1">
            <a:spLocks noGrp="1"/>
          </p:cNvSpPr>
          <p:nvPr>
            <p:ph type="body" idx="1"/>
          </p:nvPr>
        </p:nvSpPr>
        <p:spPr>
          <a:xfrm>
            <a:off x="866700" y="722984"/>
            <a:ext cx="6372300" cy="1182016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4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We can offer you warehousing services and the most competitive warehousing logistics.</a:t>
            </a:r>
            <a:endParaRPr sz="64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rtl="0">
              <a:lnSpc>
                <a:spcPct val="17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49575"/>
            <a:ext cx="4672025" cy="30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02700"/>
            <a:ext cx="3664750" cy="24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 txBox="1">
            <a:spLocks noGrp="1"/>
          </p:cNvSpPr>
          <p:nvPr>
            <p:ph type="title"/>
          </p:nvPr>
        </p:nvSpPr>
        <p:spPr>
          <a:xfrm>
            <a:off x="1503725" y="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Arial"/>
                <a:ea typeface="Arial"/>
                <a:cs typeface="Arial"/>
                <a:sym typeface="Arial"/>
              </a:rPr>
              <a:t>PROJECT LOGISTICS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9"/>
          <p:cNvSpPr txBox="1">
            <a:spLocks noGrp="1"/>
          </p:cNvSpPr>
          <p:nvPr>
            <p:ph type="body" idx="1"/>
          </p:nvPr>
        </p:nvSpPr>
        <p:spPr>
          <a:xfrm>
            <a:off x="1385850" y="1085050"/>
            <a:ext cx="6372300" cy="1668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5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Project logistics is a comprehensive service provided as part of a specific investment project, covering all methods of goods delivery.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385850" y="117875"/>
            <a:ext cx="6372300" cy="9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ADVANTAGES OF OUR COMPANY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1385850" y="975125"/>
            <a:ext cx="6372300" cy="4061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Accuracy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Reliability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Fast action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Highly educated employees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Good knowledge of all procedures and organization of transport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Timeliness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Appropriate high-class equipment with GPS transmitters, seals and other security systems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202124"/>
                </a:solidFill>
                <a:latin typeface="Nunito"/>
                <a:ea typeface="Nunito"/>
                <a:cs typeface="Nunito"/>
                <a:sym typeface="Nunito"/>
              </a:rPr>
              <a:t>• Professionalism</a:t>
            </a:r>
            <a:endParaRPr sz="1600" dirty="0">
              <a:solidFill>
                <a:srgbClr val="20212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>
            <a:spLocks noGrp="1"/>
          </p:cNvSpPr>
          <p:nvPr>
            <p:ph type="title"/>
          </p:nvPr>
        </p:nvSpPr>
        <p:spPr>
          <a:xfrm>
            <a:off x="965720" y="747500"/>
            <a:ext cx="6372300" cy="42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38100" lvl="0" indent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We invite You to use our services</a:t>
            </a:r>
            <a:endParaRPr sz="2400" b="1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i="1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Let's make logistics easier together</a:t>
            </a:r>
            <a:endParaRPr sz="2400" b="1" i="1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32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5" name="Google Shape;2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>
            <a:spLocks noGrp="1"/>
          </p:cNvSpPr>
          <p:nvPr>
            <p:ph type="title"/>
          </p:nvPr>
        </p:nvSpPr>
        <p:spPr>
          <a:xfrm>
            <a:off x="1428725" y="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OUR COMPANY IN NUMBERS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4"/>
          <p:cNvSpPr txBox="1">
            <a:spLocks noGrp="1"/>
          </p:cNvSpPr>
          <p:nvPr>
            <p:ph type="body" idx="1"/>
          </p:nvPr>
        </p:nvSpPr>
        <p:spPr>
          <a:xfrm>
            <a:off x="1525150" y="4982775"/>
            <a:ext cx="6372300" cy="1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800" y="2767300"/>
            <a:ext cx="1679499" cy="11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8900" y="2775792"/>
            <a:ext cx="1679500" cy="111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7000" y="2767325"/>
            <a:ext cx="1679499" cy="11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5100" y="2775800"/>
            <a:ext cx="1679500" cy="111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 txBox="1"/>
          <p:nvPr/>
        </p:nvSpPr>
        <p:spPr>
          <a:xfrm>
            <a:off x="578650" y="4018350"/>
            <a:ext cx="78759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pl" b="1">
                <a:latin typeface="Calibri"/>
                <a:ea typeface="Calibri"/>
                <a:cs typeface="Calibri"/>
                <a:sym typeface="Calibri"/>
              </a:rPr>
              <a:t> kilometers                                 satisfied                                   completed                                     partner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alibri"/>
                <a:ea typeface="Calibri"/>
                <a:cs typeface="Calibri"/>
                <a:sym typeface="Calibri"/>
              </a:rPr>
              <a:t>          travelled                                 customers                                     orders                                      companies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4"/>
          <p:cNvSpPr/>
          <p:nvPr/>
        </p:nvSpPr>
        <p:spPr>
          <a:xfrm>
            <a:off x="0" y="2775350"/>
            <a:ext cx="589500" cy="236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"/>
          <p:cNvSpPr/>
          <p:nvPr/>
        </p:nvSpPr>
        <p:spPr>
          <a:xfrm>
            <a:off x="8465350" y="2775350"/>
            <a:ext cx="678600" cy="236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4"/>
          <p:cNvSpPr/>
          <p:nvPr/>
        </p:nvSpPr>
        <p:spPr>
          <a:xfrm>
            <a:off x="8379625" y="2775350"/>
            <a:ext cx="246600" cy="72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 txBox="1"/>
          <p:nvPr/>
        </p:nvSpPr>
        <p:spPr>
          <a:xfrm>
            <a:off x="685825" y="2367100"/>
            <a:ext cx="794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 b="1">
                <a:latin typeface="Calibri"/>
                <a:ea typeface="Calibri"/>
                <a:cs typeface="Calibri"/>
                <a:sym typeface="Calibri"/>
              </a:rPr>
              <a:t>         113452                                   5623                                     20623                                        3567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1385850" y="0"/>
            <a:ext cx="6372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OUR HISTORY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 txBox="1">
            <a:spLocks noGrp="1"/>
          </p:cNvSpPr>
          <p:nvPr>
            <p:ph type="body" idx="1"/>
          </p:nvPr>
        </p:nvSpPr>
        <p:spPr>
          <a:xfrm>
            <a:off x="150025" y="377375"/>
            <a:ext cx="7415100" cy="1981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pl" sz="1620" dirty="0">
                <a:latin typeface="Nunito"/>
                <a:ea typeface="Nunito"/>
                <a:cs typeface="Nunito"/>
                <a:sym typeface="Nunito"/>
              </a:rPr>
              <a:t>The PolShip company has been present on the market since 1990. </a:t>
            </a: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pl" sz="1620" dirty="0">
                <a:latin typeface="Nunito"/>
                <a:ea typeface="Nunito"/>
                <a:cs typeface="Nunito"/>
                <a:sym typeface="Nunito"/>
              </a:rPr>
              <a:t>For the first 5 years, the activity dealt with the import of various things.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pl" sz="1620" dirty="0">
                <a:latin typeface="Nunito"/>
                <a:ea typeface="Nunito"/>
                <a:cs typeface="Nunito"/>
                <a:sym typeface="Nunito"/>
              </a:rPr>
              <a:t> Thanks to the technology and electronic advances that were growing at the time, the company prospered and developed, gathering funds for further investments. </a:t>
            </a:r>
            <a:endParaRPr sz="162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7" name="Google Shape;15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59075"/>
            <a:ext cx="4157676" cy="276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10700"/>
            <a:ext cx="3840489" cy="23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1621492" y="5701"/>
            <a:ext cx="6372300" cy="13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>
                <a:latin typeface="Arial"/>
                <a:ea typeface="Arial"/>
                <a:cs typeface="Arial"/>
                <a:sym typeface="Arial"/>
              </a:rPr>
              <a:t>OWN CARS</a:t>
            </a:r>
            <a:br>
              <a:rPr lang="pl" sz="2000" b="1" dirty="0">
                <a:latin typeface="Arial"/>
                <a:ea typeface="Arial"/>
                <a:cs typeface="Arial"/>
                <a:sym typeface="Arial"/>
              </a:rPr>
            </a:br>
            <a:r>
              <a:rPr lang="pl" sz="2000" b="1" dirty="0">
                <a:latin typeface="Arial"/>
                <a:ea typeface="Arial"/>
                <a:cs typeface="Arial"/>
                <a:sym typeface="Arial"/>
              </a:rPr>
              <a:t> AND  FUTURE </a:t>
            </a:r>
            <a:br>
              <a:rPr lang="pl" sz="2000" b="1" dirty="0">
                <a:latin typeface="Arial"/>
                <a:ea typeface="Arial"/>
                <a:cs typeface="Arial"/>
                <a:sym typeface="Arial"/>
              </a:rPr>
            </a:br>
            <a:r>
              <a:rPr lang="pl" sz="2000" b="1" dirty="0">
                <a:latin typeface="Arial"/>
                <a:ea typeface="Arial"/>
                <a:cs typeface="Arial"/>
                <a:sym typeface="Arial"/>
              </a:rPr>
              <a:t>WE NEVER EVEN DREAMED OF 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6"/>
          <p:cNvSpPr txBox="1">
            <a:spLocks noGrp="1"/>
          </p:cNvSpPr>
          <p:nvPr>
            <p:ph type="body" idx="1"/>
          </p:nvPr>
        </p:nvSpPr>
        <p:spPr>
          <a:xfrm>
            <a:off x="1775087" y="1664597"/>
            <a:ext cx="6372300" cy="289504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pl" sz="1800" dirty="0">
                <a:latin typeface="Nunito"/>
                <a:ea typeface="Nunito"/>
                <a:cs typeface="Nunito"/>
                <a:sym typeface="Nunito"/>
              </a:rPr>
              <a:t>In 2002, the company started with 2 MAN trucks and semi-trailers, </a:t>
            </a: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pl" sz="1800" dirty="0">
                <a:latin typeface="Nunito"/>
                <a:ea typeface="Nunito"/>
                <a:cs typeface="Nunito"/>
                <a:sym typeface="Nunito"/>
              </a:rPr>
              <a:t>In 2005 cooperation with the well-known company</a:t>
            </a: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pl" sz="1800" dirty="0">
                <a:latin typeface="Nunito"/>
                <a:ea typeface="Nunito"/>
                <a:cs typeface="Nunito"/>
                <a:sym typeface="Nunito"/>
              </a:rPr>
              <a:t> IKEA and VOLVO.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pl" sz="1800" dirty="0">
                <a:latin typeface="Nunito"/>
                <a:ea typeface="Nunito"/>
                <a:cs typeface="Nunito"/>
                <a:sym typeface="Nunito"/>
              </a:rPr>
              <a:t>Currently, the PolShip company has 190 MAN, Mercedes, DAF trucks and 200 semi-trailers for various types of transport, with different payloads and capacities.</a:t>
            </a:r>
            <a:endParaRPr sz="1800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1600175" y="0"/>
            <a:ext cx="6372300" cy="18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OUR HEADQUARTERS AND AREA OF OPERATION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2" name="Google Shape;1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575" y="1353977"/>
            <a:ext cx="5918600" cy="378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7313" y="1905000"/>
            <a:ext cx="4916637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>
            <a:spLocks noGrp="1"/>
          </p:cNvSpPr>
          <p:nvPr>
            <p:ph type="title"/>
          </p:nvPr>
        </p:nvSpPr>
        <p:spPr>
          <a:xfrm>
            <a:off x="2871800" y="-348125"/>
            <a:ext cx="55185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WHAT OUR COMPANY OFFERS</a:t>
            </a:r>
            <a:endParaRPr sz="15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0"/>
          <p:cNvSpPr txBox="1">
            <a:spLocks noGrp="1"/>
          </p:cNvSpPr>
          <p:nvPr>
            <p:ph type="body" idx="1"/>
          </p:nvPr>
        </p:nvSpPr>
        <p:spPr>
          <a:xfrm>
            <a:off x="973850" y="635125"/>
            <a:ext cx="6372300" cy="1497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7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6400" dirty="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Our company is able to offer you road, rail and sea transport which is mostly done in intermodal and groupage way. We also are able to provide our clients a magazine to rent.</a:t>
            </a:r>
            <a:endParaRPr dirty="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1385850" y="150025"/>
            <a:ext cx="61365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ARE YOU LOOKING FOR FAST AND CHEAP TRANSPORT?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1"/>
          </p:nvPr>
        </p:nvSpPr>
        <p:spPr>
          <a:xfrm>
            <a:off x="667900" y="1342225"/>
            <a:ext cx="6372300" cy="641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600">
                <a:latin typeface="Nunito"/>
                <a:ea typeface="Nunito"/>
                <a:cs typeface="Nunito"/>
                <a:sym typeface="Nunito"/>
              </a:rPr>
              <a:t>We cooperate with European railway companies. Our services are enjoyed by clients from Europe and the Middle East.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6" name="Google Shape;2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66700"/>
            <a:ext cx="5152479" cy="28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2475" y="2377508"/>
            <a:ext cx="3991526" cy="276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>
            <a:spLocks noGrp="1"/>
          </p:cNvSpPr>
          <p:nvPr>
            <p:ph type="title"/>
          </p:nvPr>
        </p:nvSpPr>
        <p:spPr>
          <a:xfrm>
            <a:off x="1445325" y="450275"/>
            <a:ext cx="6372300" cy="137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DO YOU HAVE A LOAD THAT REQUIRES FAST AND NOT EXPENSIVE TRANSPORT?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2"/>
          <p:cNvSpPr txBox="1">
            <a:spLocks noGrp="1"/>
          </p:cNvSpPr>
          <p:nvPr>
            <p:ph type="body" idx="1"/>
          </p:nvPr>
        </p:nvSpPr>
        <p:spPr>
          <a:xfrm>
            <a:off x="1278675" y="1481525"/>
            <a:ext cx="6372300" cy="886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600">
                <a:latin typeface="Nunito"/>
                <a:ea typeface="Nunito"/>
                <a:cs typeface="Nunito"/>
                <a:sym typeface="Nunito"/>
              </a:rPr>
              <a:t>If so, our company offers the best solution on the market. We specialize in road transport across the territory of Eurasia, and You will surely like affordable prices.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71750"/>
            <a:ext cx="4358889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4454" y="2571750"/>
            <a:ext cx="3669546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>
            <a:spLocks noGrp="1"/>
          </p:cNvSpPr>
          <p:nvPr>
            <p:ph type="title"/>
          </p:nvPr>
        </p:nvSpPr>
        <p:spPr>
          <a:xfrm>
            <a:off x="1385850" y="65825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Are you planning to carry a large load?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 txBox="1">
            <a:spLocks noGrp="1"/>
          </p:cNvSpPr>
          <p:nvPr>
            <p:ph type="body" idx="1"/>
          </p:nvPr>
        </p:nvSpPr>
        <p:spPr>
          <a:xfrm>
            <a:off x="1385850" y="1020750"/>
            <a:ext cx="6372300" cy="118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pl" sz="1607">
                <a:latin typeface="Nunito"/>
                <a:ea typeface="Nunito"/>
                <a:cs typeface="Nunito"/>
                <a:sym typeface="Nunito"/>
              </a:rPr>
              <a:t>Do you need to transport the cargo over a long distance but do not care about time? Our company also has a solution for this need. Mainly our ships sail on the Baltic Sea, but if necessary, we can also prepare long-distance transport.</a:t>
            </a:r>
            <a:endParaRPr sz="1607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34725"/>
            <a:ext cx="4050499" cy="2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9584" y="2434725"/>
            <a:ext cx="4814416" cy="270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458</Words>
  <Application>Microsoft Office PowerPoint</Application>
  <PresentationFormat>Pokaz na ekranie (16:9)</PresentationFormat>
  <Paragraphs>50</Paragraphs>
  <Slides>16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Nunito</vt:lpstr>
      <vt:lpstr>Calibri</vt:lpstr>
      <vt:lpstr>Arial</vt:lpstr>
      <vt:lpstr>Shift</vt:lpstr>
      <vt:lpstr>PolShip transport company</vt:lpstr>
      <vt:lpstr>OUR COMPANY IN NUMBERS</vt:lpstr>
      <vt:lpstr>OUR HISTORY</vt:lpstr>
      <vt:lpstr>OWN CARS  AND  FUTURE  WE NEVER EVEN DREAMED OF </vt:lpstr>
      <vt:lpstr>OUR HEADQUARTERS AND AREA OF OPERATION</vt:lpstr>
      <vt:lpstr>WHAT OUR COMPANY OFFERS</vt:lpstr>
      <vt:lpstr> ARE YOU LOOKING FOR FAST AND CHEAP TRANSPORT?</vt:lpstr>
      <vt:lpstr>DO YOU HAVE A LOAD THAT REQUIRES FAST AND NOT EXPENSIVE TRANSPORT?</vt:lpstr>
      <vt:lpstr>Are you planning to carry a large load?</vt:lpstr>
      <vt:lpstr>   ADDITIONAL SERVICES</vt:lpstr>
      <vt:lpstr>CUSTOMS SERVICES</vt:lpstr>
      <vt:lpstr>INSURANCE </vt:lpstr>
      <vt:lpstr>STORAGE</vt:lpstr>
      <vt:lpstr>PROJECT LOGISTICS</vt:lpstr>
      <vt:lpstr> ADVANTAGES OF OUR COMPANY</vt:lpstr>
      <vt:lpstr>We invite You to use our services  Let's make logistics easier together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PolShip transport company</dc:title>
  <dc:creator>Ludmila Ludmila</dc:creator>
  <cp:lastModifiedBy>Ludmila Ludmila</cp:lastModifiedBy>
  <cp:revision>10</cp:revision>
  <dcterms:modified xsi:type="dcterms:W3CDTF">2021-02-26T09:32:07Z</dcterms:modified>
</cp:coreProperties>
</file>