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9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93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93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55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767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936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211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15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2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704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374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26D8-52EF-47E0-8D9F-C7E1631DBC97}" type="datetimeFigureOut">
              <a:rPr lang="et-EE" smtClean="0"/>
              <a:t>21.09.2017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F641-B086-4E0F-A2FB-5C9627B39C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49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ARHEOLOOGID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27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uinasuudis.files.wordpress.com/2016/01/ylikooli-ah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06" y="398896"/>
            <a:ext cx="8950012" cy="5937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LEIUD:</a:t>
            </a:r>
            <a:endParaRPr lang="et-EE" dirty="0"/>
          </a:p>
        </p:txBody>
      </p:sp>
      <p:pic>
        <p:nvPicPr>
          <p:cNvPr id="4" name="Content Placeholder 3" descr="http://f10.pmo.ee/nHbxSpOXxRrIkPcfBbKE6JHZjGs=/900x485/smart/nginx/o/2015/04/10/3951285t1hd64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19" y="1825625"/>
            <a:ext cx="807464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7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kingiaegse dekooriga Eesti arheoloogilised leiud on nüüd kaardistatu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6" y="667877"/>
            <a:ext cx="9125612" cy="56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9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ldiotsingu arheoloogilised leiud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1" y="193497"/>
            <a:ext cx="8885395" cy="63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KUULSAD ARHEOLOOGID EESTIS JA MUJAL MAAILMAS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MARGE KONSA</a:t>
            </a:r>
          </a:p>
          <a:p>
            <a:r>
              <a:rPr lang="et-EE" dirty="0" smtClean="0"/>
              <a:t>UURIB EESTI MUINASAEGA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50" y="1291443"/>
            <a:ext cx="4890450" cy="467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rheoloogilised välitööd 2009, fotol arheoloog Marge Kons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7530"/>
            <a:ext cx="4867141" cy="3958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KUULSAD ARHEOLOOGID EESTIS JA MUJAL MAAILMAS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ERKI RUSSOW</a:t>
            </a:r>
          </a:p>
          <a:p>
            <a:r>
              <a:rPr lang="et-EE" dirty="0" smtClean="0"/>
              <a:t>UURIB: KERAAMIKAT, KESK- JA</a:t>
            </a:r>
          </a:p>
          <a:p>
            <a:pPr marL="0" indent="0">
              <a:buNone/>
            </a:pPr>
            <a:r>
              <a:rPr lang="et-EE" dirty="0" smtClean="0"/>
              <a:t>UUSAJA ARHEOLOOGIAT, LINNA-</a:t>
            </a:r>
          </a:p>
          <a:p>
            <a:pPr marL="0" indent="0">
              <a:buNone/>
            </a:pPr>
            <a:r>
              <a:rPr lang="et-EE" dirty="0" smtClean="0"/>
              <a:t>ARHEOLOOGIAT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20" y="1207808"/>
            <a:ext cx="4871792" cy="4871792"/>
          </a:xfrm>
          <a:prstGeom prst="rect">
            <a:avLst/>
          </a:prstGeom>
        </p:spPr>
      </p:pic>
      <p:pic>
        <p:nvPicPr>
          <p:cNvPr id="3074" name="Picture 2" descr="Foto. Läänemere lõunaosa ja Madalmaade ornamenteeritud glasuurkeraamika. Käsikiri. Erki Russow. Importkeraamika Lääne-Eesti linnades 13.-17. sajandil. HM 906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7" y="3787451"/>
            <a:ext cx="4511183" cy="30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KUULSAD ARHEOLOOGID EESTIS JA MUJAL MAAILMAS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96" y="1854559"/>
            <a:ext cx="3916318" cy="2052283"/>
          </a:xfrm>
        </p:spPr>
        <p:txBody>
          <a:bodyPr/>
          <a:lstStyle/>
          <a:p>
            <a:r>
              <a:rPr lang="et-EE" dirty="0" smtClean="0"/>
              <a:t>  HOWARD CARTER</a:t>
            </a:r>
          </a:p>
          <a:p>
            <a:r>
              <a:rPr lang="et-EE" dirty="0" smtClean="0"/>
              <a:t>AVASTAS VAARAO TUTANHAMONI HAUA</a:t>
            </a:r>
            <a:endParaRPr lang="et-EE" dirty="0"/>
          </a:p>
        </p:txBody>
      </p:sp>
      <p:pic>
        <p:nvPicPr>
          <p:cNvPr id="1028" name="Picture 4" descr="Seotud kuju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15" y="1806093"/>
            <a:ext cx="3197327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diotsingu HOWARD CARTER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50" y="1806093"/>
            <a:ext cx="32956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KUULSAD ARHEOLOOGID EESTIS JA MUJAL MAAILMAS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05680"/>
            <a:ext cx="8529192" cy="3522141"/>
          </a:xfrm>
        </p:spPr>
        <p:txBody>
          <a:bodyPr/>
          <a:lstStyle/>
          <a:p>
            <a:r>
              <a:rPr lang="et-EE" dirty="0" smtClean="0"/>
              <a:t>MARK LEHNER </a:t>
            </a:r>
          </a:p>
          <a:p>
            <a:r>
              <a:rPr lang="et-EE" dirty="0" smtClean="0"/>
              <a:t>UURIB GIZA PÜRAMIIDE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7" y="1840362"/>
            <a:ext cx="6586670" cy="4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MILLEGA NAD TEGELEVAD?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5"/>
            <a:ext cx="10529552" cy="4438315"/>
          </a:xfrm>
        </p:spPr>
        <p:txBody>
          <a:bodyPr>
            <a:normAutofit/>
          </a:bodyPr>
          <a:lstStyle/>
          <a:p>
            <a:r>
              <a:rPr lang="et-EE" dirty="0" smtClean="0"/>
              <a:t>UURIVAD VANIMAID INIMESTE POOLT VALMISTATUD ESEMEID</a:t>
            </a:r>
          </a:p>
          <a:p>
            <a:r>
              <a:rPr lang="et-EE" dirty="0" smtClean="0"/>
              <a:t>UURIVAD </a:t>
            </a:r>
          </a:p>
          <a:p>
            <a:pPr marL="0" indent="0">
              <a:buNone/>
            </a:pPr>
            <a:r>
              <a:rPr lang="et-EE" dirty="0" smtClean="0"/>
              <a:t>KESKAEGA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      </a:t>
            </a:r>
            <a:endParaRPr lang="et-EE" dirty="0"/>
          </a:p>
        </p:txBody>
      </p:sp>
      <p:pic>
        <p:nvPicPr>
          <p:cNvPr id="5" name="Picture 4" descr="https://muinasuudis.files.wordpress.com/2016/01/rakve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47" y="1800158"/>
            <a:ext cx="9078370" cy="474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NAD TÖÖTAVAD?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ARHEOLOOGID ON </a:t>
            </a:r>
          </a:p>
          <a:p>
            <a:pPr marL="0" indent="0">
              <a:buNone/>
            </a:pPr>
            <a:r>
              <a:rPr lang="et-EE" dirty="0" smtClean="0"/>
              <a:t>NAGU DETEKTIIVID</a:t>
            </a:r>
          </a:p>
          <a:p>
            <a:r>
              <a:rPr lang="et-EE" dirty="0" smtClean="0"/>
              <a:t>KAEVAVAD VÄLJA </a:t>
            </a:r>
          </a:p>
          <a:p>
            <a:pPr marL="0" indent="0">
              <a:buNone/>
            </a:pPr>
            <a:r>
              <a:rPr lang="et-EE" dirty="0" smtClean="0"/>
              <a:t>UURIMISMATERJALI</a:t>
            </a:r>
            <a:endParaRPr lang="et-EE" dirty="0"/>
          </a:p>
        </p:txBody>
      </p:sp>
      <p:pic>
        <p:nvPicPr>
          <p:cNvPr id="5" name="Picture 4" descr="http://f9.pmo.ee/sO__LHyduZ2C84WQs64OOoNlkCA=/900x485/smart/nginx/o/2015/04/10/3951281t1hded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15" y="1825625"/>
            <a:ext cx="7205462" cy="461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2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otud kuju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9" y="502276"/>
            <a:ext cx="897554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uinasuudis.files.wordpress.com/2016/01/rakve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1" y="569287"/>
            <a:ext cx="9436524" cy="5863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81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ARHEOLOOGID</vt:lpstr>
      <vt:lpstr>KUULSAD ARHEOLOOGID EESTIS JA MUJAL MAAILMAS</vt:lpstr>
      <vt:lpstr>KUULSAD ARHEOLOOGID EESTIS JA MUJAL MAAILMAS</vt:lpstr>
      <vt:lpstr>KUULSAD ARHEOLOOGID EESTIS JA MUJAL MAAILMAS</vt:lpstr>
      <vt:lpstr>KUULSAD ARHEOLOOGID EESTIS JA MUJAL MAAILMAS</vt:lpstr>
      <vt:lpstr>MILLEGA NAD TEGELEVAD?</vt:lpstr>
      <vt:lpstr>KUIDAS NAD TÖÖTAVAD?</vt:lpstr>
      <vt:lpstr>PowerPoint Presentation</vt:lpstr>
      <vt:lpstr>PowerPoint Presentation</vt:lpstr>
      <vt:lpstr>PowerPoint Presentation</vt:lpstr>
      <vt:lpstr>LEIUD: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ARHEOLOOGID</dc:title>
  <dc:creator>Naerulinnud NõlvakuLA</dc:creator>
  <cp:lastModifiedBy>Naerulinnud NõlvakuLA</cp:lastModifiedBy>
  <cp:revision>11</cp:revision>
  <dcterms:created xsi:type="dcterms:W3CDTF">2017-09-21T12:16:43Z</dcterms:created>
  <dcterms:modified xsi:type="dcterms:W3CDTF">2017-09-21T15:16:02Z</dcterms:modified>
</cp:coreProperties>
</file>