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4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jpeg" /><Relationship Id="rId4" Type="http://schemas.openxmlformats.org/officeDocument/2006/relationships/image" Target="../media/image11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29E481-E95A-404D-8960-B30E0264B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1321129" y="293981"/>
            <a:ext cx="10613571" cy="1608118"/>
          </a:xfrm>
        </p:spPr>
        <p:txBody>
          <a:bodyPr>
            <a:normAutofit/>
          </a:bodyPr>
          <a:lstStyle/>
          <a:p>
            <a:r>
              <a:rPr lang="tr-TR" sz="3600" b="1"/>
              <a:t>CLASSICS FROM DIFFERENT PERSPECTIVES     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E3B9439-06FE-124A-9B8E-4E078D8C4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5572" y="4791112"/>
            <a:ext cx="8637072" cy="334461"/>
          </a:xfrm>
        </p:spPr>
        <p:txBody>
          <a:bodyPr>
            <a:noAutofit/>
          </a:bodyPr>
          <a:lstStyle/>
          <a:p>
            <a:r>
              <a:rPr lang="tr-TR" sz="1200"/>
              <a:t>By Hılal altay and her students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BDB1005-D3E6-9746-85FD-26E29D593B91}"/>
              </a:ext>
            </a:extLst>
          </p:cNvPr>
          <p:cNvSpPr txBox="1">
            <a:spLocks/>
          </p:cNvSpPr>
          <p:nvPr/>
        </p:nvSpPr>
        <p:spPr>
          <a:xfrm>
            <a:off x="2412174" y="1350912"/>
            <a:ext cx="10613571" cy="1608117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/>
              <a:t>      CURRICULUM INTEGRATION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9C1C0AC1-A6D7-7746-B5A9-A705BDF8DA27}"/>
              </a:ext>
            </a:extLst>
          </p:cNvPr>
          <p:cNvSpPr txBox="1">
            <a:spLocks/>
          </p:cNvSpPr>
          <p:nvPr/>
        </p:nvSpPr>
        <p:spPr>
          <a:xfrm>
            <a:off x="2706252" y="3819676"/>
            <a:ext cx="8637072" cy="977621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Ali ayağ multı-program anatolıan hıgh school - süloğlu - edirne</a:t>
            </a:r>
          </a:p>
        </p:txBody>
      </p:sp>
    </p:spTree>
    <p:extLst>
      <p:ext uri="{BB962C8B-B14F-4D97-AF65-F5344CB8AC3E}">
        <p14:creationId xmlns:p14="http://schemas.microsoft.com/office/powerpoint/2010/main" val="41035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07D27581-BD86-C722-5A96-3A9266D6E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62" y="0"/>
            <a:ext cx="5429679" cy="2979874"/>
          </a:xfr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C34D6505-90C8-931B-B132-9AF7EECE2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640" y="0"/>
            <a:ext cx="6605359" cy="2979874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DA6E1682-95FF-CF80-1D7E-B12CB412E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63" y="2979874"/>
            <a:ext cx="5429678" cy="3143941"/>
          </a:xfrm>
          <a:prstGeom prst="rect">
            <a:avLst/>
          </a:prstGeom>
        </p:spPr>
      </p:pic>
      <p:pic>
        <p:nvPicPr>
          <p:cNvPr id="7" name="Resim 7">
            <a:extLst>
              <a:ext uri="{FF2B5EF4-FFF2-40B4-BE49-F238E27FC236}">
                <a16:creationId xmlns:a16="http://schemas.microsoft.com/office/drawing/2014/main" id="{8B233879-841C-AA3E-82D5-98CBE6CB7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639" y="2505661"/>
            <a:ext cx="6605360" cy="36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3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C2F7D7-30BC-BA4D-B623-4CAAE931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I am Hilal altay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5A0105-31DE-BA4C-A8BC-9B6875C36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I am an English Teacher in Edirne Süloğlu Ali Ayağ Multi-Program Anatolian High School.</a:t>
            </a:r>
          </a:p>
          <a:p>
            <a:r>
              <a:rPr lang="tr-TR"/>
              <a:t>In this project, we examine five types of classics; a film, a poem, a book, a piece of music and a painting.</a:t>
            </a:r>
          </a:p>
          <a:p>
            <a:r>
              <a:rPr lang="tr-TR"/>
              <a:t>We have partners from different countries (Greece and Georgia) so our project language is English. </a:t>
            </a:r>
          </a:p>
        </p:txBody>
      </p:sp>
    </p:spTree>
    <p:extLst>
      <p:ext uri="{BB962C8B-B14F-4D97-AF65-F5344CB8AC3E}">
        <p14:creationId xmlns:p14="http://schemas.microsoft.com/office/powerpoint/2010/main" val="43750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89DB58-C527-9149-806A-75D5298ED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Our project ıs hıghly entegrated wıth the englısh lesson outcomes.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3D04EF-3182-8648-9FC9-71A399B15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Students use the target language during whole process of the project. (Watching the film, discussing, using web2 tools, writing a poem, reading a poem, acting) So, English lessons and this project have the same goals.</a:t>
            </a:r>
          </a:p>
        </p:txBody>
      </p:sp>
    </p:spTree>
    <p:extLst>
      <p:ext uri="{BB962C8B-B14F-4D97-AF65-F5344CB8AC3E}">
        <p14:creationId xmlns:p14="http://schemas.microsoft.com/office/powerpoint/2010/main" val="356558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057E0F35-8F2F-1AB3-0901-DAC2F95F1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9029" y="2016125"/>
            <a:ext cx="7248266" cy="3449638"/>
          </a:xfrm>
        </p:spPr>
      </p:pic>
    </p:spTree>
    <p:extLst>
      <p:ext uri="{BB962C8B-B14F-4D97-AF65-F5344CB8AC3E}">
        <p14:creationId xmlns:p14="http://schemas.microsoft.com/office/powerpoint/2010/main" val="199055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AE25EF-4464-0B4E-B9E5-902532A8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Integratıon wıth lıterature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11769C-93F8-BD4B-B031-64BF0A004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During reading activities, students find out the meanings of the vocabulary from the context, the plot and the conflicts.</a:t>
            </a:r>
          </a:p>
          <a:p>
            <a:r>
              <a:rPr lang="tr-TR"/>
              <a:t>During the project process, students write different types of texts. ( Poems, sketches, e-letters) </a:t>
            </a:r>
          </a:p>
          <a:p>
            <a:r>
              <a:rPr lang="tr-TR"/>
              <a:t>In poem month, students read the poem and the life of Shakespeare. They also examine the poem in terms of the period it was written.</a:t>
            </a:r>
          </a:p>
          <a:p>
            <a:r>
              <a:rPr lang="tr-TR"/>
              <a:t>Students understand the book, texts, poem and comments.</a:t>
            </a:r>
          </a:p>
        </p:txBody>
      </p:sp>
    </p:spTree>
    <p:extLst>
      <p:ext uri="{BB962C8B-B14F-4D97-AF65-F5344CB8AC3E}">
        <p14:creationId xmlns:p14="http://schemas.microsoft.com/office/powerpoint/2010/main" val="267297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B4EC8AE6-D789-DAC4-17C8-48967DEFF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669" y="59195"/>
            <a:ext cx="9604375" cy="2130771"/>
          </a:xfr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E55A5481-1356-5474-54A8-3B9226B2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66" y="2349184"/>
            <a:ext cx="6973799" cy="3540635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515493DC-25ED-FF76-4913-C0BAE27C0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865" y="2550404"/>
            <a:ext cx="5013444" cy="31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0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E176A4-3D7C-1149-8C66-AAEC4FD0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Integratıon wıth vısual arts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3FD98A-40A6-2D45-864A-C5287BBD3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In our painting month, students learn about famous painters and famous paintings. </a:t>
            </a:r>
          </a:p>
          <a:p>
            <a:r>
              <a:rPr lang="tr-TR"/>
              <a:t>They have the chance for painting a classic painting and examining it.</a:t>
            </a:r>
          </a:p>
        </p:txBody>
      </p:sp>
    </p:spTree>
    <p:extLst>
      <p:ext uri="{BB962C8B-B14F-4D97-AF65-F5344CB8AC3E}">
        <p14:creationId xmlns:p14="http://schemas.microsoft.com/office/powerpoint/2010/main" val="2132610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E209F8EB-415A-33D7-0346-04FB10F43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3560152" cy="5134333"/>
          </a:xfr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341D634C-64AF-ACC0-502B-2331CEF6D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152" y="0"/>
            <a:ext cx="4529417" cy="5418667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4D8D3EF7-CB6E-2B60-205B-5F2B8B021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569" y="-122629"/>
            <a:ext cx="4180786" cy="554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15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59143D-3E87-FA4A-B5EC-271967FD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Integratıon wıth musıc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A89A84-7189-754C-8760-214D58ACF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During our music month, students listen to the 9th symphony af Beethoven.</a:t>
            </a:r>
          </a:p>
          <a:p>
            <a:r>
              <a:rPr lang="tr-TR"/>
              <a:t>They also sing the symphony and learn about Beethoven. (They search about him, watch the film Understanding Beethoven)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27240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Galeri</vt:lpstr>
      <vt:lpstr>CLASSICS FROM DIFFERENT PERSPECTIVES      </vt:lpstr>
      <vt:lpstr>I am Hilal altay</vt:lpstr>
      <vt:lpstr>Our project ıs hıghly entegrated wıth the englısh lesson outcomes.</vt:lpstr>
      <vt:lpstr>PowerPoint Sunusu</vt:lpstr>
      <vt:lpstr>Integratıon wıth lıterature</vt:lpstr>
      <vt:lpstr>PowerPoint Sunusu</vt:lpstr>
      <vt:lpstr>Integratıon wıth vısual arts</vt:lpstr>
      <vt:lpstr>PowerPoint Sunusu</vt:lpstr>
      <vt:lpstr>Integratıon wıth musıc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CLASSICS FROM DIFFERENT PERSPECTIVES      </dc:title>
  <dc:creator>Hilal Altay</dc:creator>
  <cp:lastModifiedBy>Bilinmeyen Kullanıcı</cp:lastModifiedBy>
  <cp:revision>4</cp:revision>
  <dcterms:created xsi:type="dcterms:W3CDTF">2022-03-29T05:48:13Z</dcterms:created>
  <dcterms:modified xsi:type="dcterms:W3CDTF">2022-05-09T16:23:11Z</dcterms:modified>
</cp:coreProperties>
</file>