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rgbClr val="FFE5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Ferrara del Renacimiento</a:t>
            </a:r>
            <a:endParaRPr/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Trabajos finales del módulo hecho en CLIL</a:t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5068225" y="4190075"/>
            <a:ext cx="3562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9900"/>
                </a:solidFill>
              </a:rPr>
              <a:t>Prof. Nicoletta Montemezzo</a:t>
            </a:r>
            <a:endParaRPr>
              <a:solidFill>
                <a:srgbClr val="FF99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9900"/>
                </a:solidFill>
              </a:rPr>
              <a:t>2B- 2017-2018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25" y="26257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Después de la visita al palacio de los Diamantes y al edificio de Marfisa, donde trabajaron sobre el edificio Schifanoia, los chicos hicieron los dibujos utilizando diferentes técnicas a libre elección entre todas las estudiadas.</a:t>
            </a:r>
            <a:endParaRPr sz="2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Cada alumno ilustró el monumento que prefería.</a:t>
            </a:r>
            <a:endParaRPr sz="2000"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025" y="0"/>
            <a:ext cx="5399976" cy="506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00" y="827975"/>
            <a:ext cx="2893201" cy="42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675" y="1273180"/>
            <a:ext cx="5609324" cy="315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0950"/>
            <a:ext cx="3734525" cy="48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9326" y="2044850"/>
            <a:ext cx="4928848" cy="27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