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4FF0-A4E5-4F98-8FB4-08852BD280DF}" type="datetimeFigureOut">
              <a:rPr lang="sk-SK" smtClean="0"/>
              <a:t>18.1.2020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E6E1-22CB-431F-80EB-83A2CCC387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4FF0-A4E5-4F98-8FB4-08852BD280DF}" type="datetimeFigureOut">
              <a:rPr lang="sk-SK" smtClean="0"/>
              <a:t>18.1.2020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E6E1-22CB-431F-80EB-83A2CCC387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4FF0-A4E5-4F98-8FB4-08852BD280DF}" type="datetimeFigureOut">
              <a:rPr lang="sk-SK" smtClean="0"/>
              <a:t>18.1.2020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E6E1-22CB-431F-80EB-83A2CCC387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4FF0-A4E5-4F98-8FB4-08852BD280DF}" type="datetimeFigureOut">
              <a:rPr lang="sk-SK" smtClean="0"/>
              <a:t>18.1.2020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E6E1-22CB-431F-80EB-83A2CCC387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4FF0-A4E5-4F98-8FB4-08852BD280DF}" type="datetimeFigureOut">
              <a:rPr lang="sk-SK" smtClean="0"/>
              <a:t>18.1.2020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E6E1-22CB-431F-80EB-83A2CCC387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4FF0-A4E5-4F98-8FB4-08852BD280DF}" type="datetimeFigureOut">
              <a:rPr lang="sk-SK" smtClean="0"/>
              <a:t>18.1.2020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E6E1-22CB-431F-80EB-83A2CCC387D1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4FF0-A4E5-4F98-8FB4-08852BD280DF}" type="datetimeFigureOut">
              <a:rPr lang="sk-SK" smtClean="0"/>
              <a:t>18.1.2020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E6E1-22CB-431F-80EB-83A2CCC387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4FF0-A4E5-4F98-8FB4-08852BD280DF}" type="datetimeFigureOut">
              <a:rPr lang="sk-SK" smtClean="0"/>
              <a:t>18.1.2020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E6E1-22CB-431F-80EB-83A2CCC387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4FF0-A4E5-4F98-8FB4-08852BD280DF}" type="datetimeFigureOut">
              <a:rPr lang="sk-SK" smtClean="0"/>
              <a:t>18.1.2020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E6E1-22CB-431F-80EB-83A2CCC387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4FF0-A4E5-4F98-8FB4-08852BD280DF}" type="datetimeFigureOut">
              <a:rPr lang="sk-SK" smtClean="0"/>
              <a:t>18.1.2020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4CE6E1-22CB-431F-80EB-83A2CCC387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4FF0-A4E5-4F98-8FB4-08852BD280DF}" type="datetimeFigureOut">
              <a:rPr lang="sk-SK" smtClean="0"/>
              <a:t>18.1.2020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CE6E1-22CB-431F-80EB-83A2CCC387D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7374FF0-A4E5-4F98-8FB4-08852BD280DF}" type="datetimeFigureOut">
              <a:rPr lang="sk-SK" smtClean="0"/>
              <a:t>18.1.2020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A4CE6E1-22CB-431F-80EB-83A2CCC387D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sk/atomova-jadrova-elektraren" TargetMode="External"/><Relationship Id="rId2" Type="http://schemas.openxmlformats.org/officeDocument/2006/relationships/hyperlink" Target="https://energoklub.sk/sk/clanky/ako-sa-v-roku-2018-vyvijala-spotreba-a-vyroba-elektriny-na-slovensk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5648623" cy="1204306"/>
          </a:xfrm>
        </p:spPr>
        <p:txBody>
          <a:bodyPr/>
          <a:lstStyle/>
          <a:p>
            <a:r>
              <a:rPr lang="sk-SK" sz="4000" dirty="0" err="1"/>
              <a:t>Use</a:t>
            </a:r>
            <a:r>
              <a:rPr lang="sk-SK" sz="4000" dirty="0"/>
              <a:t> </a:t>
            </a:r>
            <a:r>
              <a:rPr lang="sk-SK" sz="4000" dirty="0" err="1"/>
              <a:t>of</a:t>
            </a:r>
            <a:r>
              <a:rPr lang="sk-SK" sz="4000" dirty="0"/>
              <a:t> </a:t>
            </a:r>
            <a:r>
              <a:rPr lang="sk-SK" sz="4000" dirty="0" err="1"/>
              <a:t>electricity</a:t>
            </a:r>
            <a:r>
              <a:rPr lang="sk-SK" sz="4000" dirty="0"/>
              <a:t> in </a:t>
            </a:r>
            <a:r>
              <a:rPr lang="sk-SK" sz="4000" dirty="0" err="1"/>
              <a:t>our</a:t>
            </a:r>
            <a:r>
              <a:rPr lang="sk-SK" sz="4000" dirty="0"/>
              <a:t> </a:t>
            </a:r>
            <a:r>
              <a:rPr lang="sk-SK" sz="4000" dirty="0" err="1"/>
              <a:t>household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11793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404664"/>
            <a:ext cx="7520940" cy="3579849"/>
          </a:xfrm>
        </p:spPr>
        <p:txBody>
          <a:bodyPr/>
          <a:lstStyle/>
          <a:p>
            <a:r>
              <a:rPr lang="sk-SK" dirty="0" err="1"/>
              <a:t>Total</a:t>
            </a:r>
            <a:r>
              <a:rPr lang="sk-SK" dirty="0"/>
              <a:t> </a:t>
            </a:r>
            <a:r>
              <a:rPr lang="sk-SK" dirty="0" err="1"/>
              <a:t>use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electricity</a:t>
            </a:r>
            <a:r>
              <a:rPr lang="sk-SK" dirty="0"/>
              <a:t> by top 5 most </a:t>
            </a:r>
            <a:r>
              <a:rPr lang="sk-SK" dirty="0" err="1"/>
              <a:t>demanding</a:t>
            </a:r>
            <a:r>
              <a:rPr lang="sk-SK" dirty="0"/>
              <a:t> </a:t>
            </a:r>
            <a:r>
              <a:rPr lang="sk-SK" dirty="0" err="1"/>
              <a:t>appliances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:</a:t>
            </a:r>
          </a:p>
          <a:p>
            <a:pPr>
              <a:buFont typeface="+mj-lt"/>
              <a:buAutoNum type="arabicParenR"/>
            </a:pPr>
            <a:r>
              <a:rPr lang="sk-SK" dirty="0"/>
              <a:t>3,87 </a:t>
            </a:r>
            <a:r>
              <a:rPr lang="sk-SK" dirty="0" err="1"/>
              <a:t>kWh</a:t>
            </a:r>
            <a:r>
              <a:rPr lang="sk-SK" dirty="0"/>
              <a:t> per </a:t>
            </a:r>
            <a:r>
              <a:rPr lang="sk-SK" dirty="0" err="1"/>
              <a:t>day</a:t>
            </a:r>
            <a:endParaRPr lang="sk-SK" dirty="0"/>
          </a:p>
          <a:p>
            <a:pPr>
              <a:buFont typeface="+mj-lt"/>
              <a:buAutoNum type="arabicParenR"/>
            </a:pPr>
            <a:r>
              <a:rPr lang="sk-SK" dirty="0"/>
              <a:t>116,5 </a:t>
            </a:r>
            <a:r>
              <a:rPr lang="sk-SK" dirty="0" err="1"/>
              <a:t>kWh</a:t>
            </a:r>
            <a:r>
              <a:rPr lang="sk-SK" dirty="0"/>
              <a:t> per </a:t>
            </a:r>
            <a:r>
              <a:rPr lang="sk-SK" dirty="0" err="1"/>
              <a:t>month</a:t>
            </a:r>
            <a:endParaRPr lang="sk-SK" dirty="0"/>
          </a:p>
          <a:p>
            <a:pPr>
              <a:buFont typeface="+mj-lt"/>
              <a:buAutoNum type="arabicParenR"/>
            </a:pPr>
            <a:r>
              <a:rPr lang="sk-SK" dirty="0"/>
              <a:t>1413 </a:t>
            </a:r>
            <a:r>
              <a:rPr lang="sk-SK" dirty="0" err="1"/>
              <a:t>kWh</a:t>
            </a:r>
            <a:r>
              <a:rPr lang="sk-SK" dirty="0"/>
              <a:t> per </a:t>
            </a:r>
            <a:r>
              <a:rPr lang="sk-SK" dirty="0" err="1"/>
              <a:t>one</a:t>
            </a:r>
            <a:r>
              <a:rPr lang="sk-SK" dirty="0"/>
              <a:t> </a:t>
            </a:r>
            <a:r>
              <a:rPr lang="sk-SK" dirty="0" err="1"/>
              <a:t>year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41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000" dirty="0" err="1"/>
              <a:t>Distribution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usage</a:t>
            </a:r>
            <a:r>
              <a:rPr lang="sk-SK" sz="2000" dirty="0"/>
              <a:t> </a:t>
            </a:r>
            <a:r>
              <a:rPr lang="sk-SK" sz="2000" dirty="0" err="1"/>
              <a:t>of</a:t>
            </a:r>
            <a:r>
              <a:rPr lang="sk-SK" sz="2000" dirty="0"/>
              <a:t> </a:t>
            </a:r>
            <a:r>
              <a:rPr lang="sk-SK" sz="2000" dirty="0" err="1"/>
              <a:t>electricity</a:t>
            </a:r>
            <a:r>
              <a:rPr lang="sk-SK" sz="2000" dirty="0"/>
              <a:t> in </a:t>
            </a:r>
            <a:r>
              <a:rPr lang="sk-SK" sz="2000" dirty="0" err="1"/>
              <a:t>our</a:t>
            </a:r>
            <a:r>
              <a:rPr lang="sk-SK" sz="2000" dirty="0"/>
              <a:t> </a:t>
            </a:r>
            <a:r>
              <a:rPr lang="sk-SK" sz="2000" dirty="0" err="1"/>
              <a:t>household</a:t>
            </a:r>
            <a:endParaRPr lang="sk-SK" sz="20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41" y="1499200"/>
            <a:ext cx="4610743" cy="278168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08" y="4365104"/>
            <a:ext cx="5487166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1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548640"/>
          </a:xfrm>
        </p:spPr>
        <p:txBody>
          <a:bodyPr/>
          <a:lstStyle/>
          <a:p>
            <a:r>
              <a:rPr lang="sk-SK" sz="3800" dirty="0" err="1"/>
              <a:t>Production</a:t>
            </a:r>
            <a:r>
              <a:rPr lang="sk-SK" sz="3800" b="1" dirty="0"/>
              <a:t> </a:t>
            </a:r>
            <a:r>
              <a:rPr lang="sk-SK" sz="3800" dirty="0" err="1"/>
              <a:t>of</a:t>
            </a:r>
            <a:r>
              <a:rPr lang="sk-SK" sz="3800" b="1" dirty="0"/>
              <a:t> </a:t>
            </a:r>
            <a:r>
              <a:rPr lang="sk-SK" sz="3800" dirty="0" err="1"/>
              <a:t>electricity</a:t>
            </a:r>
            <a:r>
              <a:rPr lang="sk-SK" sz="3800" dirty="0"/>
              <a:t> in </a:t>
            </a:r>
            <a:r>
              <a:rPr lang="sk-SK" sz="3800" dirty="0" err="1"/>
              <a:t>slovakia</a:t>
            </a:r>
            <a:endParaRPr lang="sk-SK" sz="3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biggest</a:t>
            </a:r>
            <a:r>
              <a:rPr lang="sk-SK" dirty="0"/>
              <a:t> part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production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electricity</a:t>
            </a:r>
            <a:r>
              <a:rPr lang="sk-SK" dirty="0"/>
              <a:t> in Slovakia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presented</a:t>
            </a:r>
            <a:r>
              <a:rPr lang="sk-SK" dirty="0"/>
              <a:t> by </a:t>
            </a:r>
            <a:r>
              <a:rPr lang="sk-SK" dirty="0" err="1"/>
              <a:t>nuclear</a:t>
            </a:r>
            <a:r>
              <a:rPr lang="sk-SK" dirty="0"/>
              <a:t> </a:t>
            </a:r>
            <a:r>
              <a:rPr lang="sk-SK" dirty="0" err="1"/>
              <a:t>power</a:t>
            </a:r>
            <a:r>
              <a:rPr lang="sk-SK" dirty="0"/>
              <a:t> </a:t>
            </a:r>
            <a:r>
              <a:rPr lang="sk-SK" dirty="0" err="1"/>
              <a:t>plants</a:t>
            </a:r>
            <a:r>
              <a:rPr lang="sk-SK" dirty="0"/>
              <a:t>.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four</a:t>
            </a:r>
            <a:r>
              <a:rPr lang="sk-SK" dirty="0"/>
              <a:t> </a:t>
            </a:r>
            <a:r>
              <a:rPr lang="sk-SK" dirty="0" err="1"/>
              <a:t>reactor</a:t>
            </a:r>
            <a:r>
              <a:rPr lang="sk-SK" dirty="0"/>
              <a:t> </a:t>
            </a:r>
            <a:r>
              <a:rPr lang="sk-SK" dirty="0" err="1"/>
              <a:t>blocks</a:t>
            </a:r>
            <a:r>
              <a:rPr lang="sk-SK" dirty="0"/>
              <a:t>, </a:t>
            </a:r>
            <a:r>
              <a:rPr lang="sk-SK" dirty="0" err="1"/>
              <a:t>two</a:t>
            </a:r>
            <a:r>
              <a:rPr lang="sk-SK" dirty="0"/>
              <a:t> are </a:t>
            </a:r>
            <a:r>
              <a:rPr lang="sk-SK" dirty="0" err="1"/>
              <a:t>located</a:t>
            </a:r>
            <a:r>
              <a:rPr lang="sk-SK" dirty="0"/>
              <a:t> in Bohunice (AE Bohunice) and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two</a:t>
            </a:r>
            <a:r>
              <a:rPr lang="sk-SK" dirty="0"/>
              <a:t> in Mochovce (AE Mochovce). </a:t>
            </a:r>
            <a:r>
              <a:rPr lang="sk-SK" dirty="0" err="1"/>
              <a:t>Together</a:t>
            </a:r>
            <a:r>
              <a:rPr lang="sk-SK" dirty="0"/>
              <a:t> </a:t>
            </a:r>
            <a:r>
              <a:rPr lang="sk-SK" dirty="0" err="1"/>
              <a:t>they</a:t>
            </a:r>
            <a:r>
              <a:rPr lang="sk-SK" dirty="0"/>
              <a:t> are </a:t>
            </a:r>
            <a:r>
              <a:rPr lang="sk-SK" dirty="0" err="1"/>
              <a:t>delivering</a:t>
            </a:r>
            <a:r>
              <a:rPr lang="sk-SK" dirty="0"/>
              <a:t> more </a:t>
            </a:r>
            <a:r>
              <a:rPr lang="sk-SK" dirty="0" err="1"/>
              <a:t>than</a:t>
            </a:r>
            <a:r>
              <a:rPr lang="sk-SK" dirty="0"/>
              <a:t> </a:t>
            </a:r>
            <a:r>
              <a:rPr lang="sk-SK" dirty="0" err="1"/>
              <a:t>half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electricity</a:t>
            </a:r>
            <a:r>
              <a:rPr lang="sk-SK" dirty="0"/>
              <a:t> in Slovakia.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01" y="2531639"/>
            <a:ext cx="357366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531639"/>
            <a:ext cx="403190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837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332656"/>
            <a:ext cx="7520940" cy="3579849"/>
          </a:xfrm>
        </p:spPr>
        <p:txBody>
          <a:bodyPr/>
          <a:lstStyle/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second</a:t>
            </a:r>
            <a:r>
              <a:rPr lang="sk-SK" dirty="0"/>
              <a:t> </a:t>
            </a:r>
            <a:r>
              <a:rPr lang="sk-SK" dirty="0" err="1"/>
              <a:t>biggest</a:t>
            </a:r>
            <a:r>
              <a:rPr lang="sk-SK" dirty="0"/>
              <a:t> part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production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electricity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presented</a:t>
            </a:r>
            <a:r>
              <a:rPr lang="sk-SK" dirty="0"/>
              <a:t> by </a:t>
            </a:r>
            <a:r>
              <a:rPr lang="sk-SK" dirty="0" err="1"/>
              <a:t>powerplants</a:t>
            </a:r>
            <a:r>
              <a:rPr lang="sk-SK" dirty="0"/>
              <a:t> </a:t>
            </a:r>
            <a:r>
              <a:rPr lang="sk-SK" dirty="0" err="1"/>
              <a:t>which</a:t>
            </a:r>
            <a:r>
              <a:rPr lang="sk-SK" dirty="0"/>
              <a:t> are </a:t>
            </a:r>
            <a:r>
              <a:rPr lang="sk-SK" dirty="0" err="1"/>
              <a:t>producing</a:t>
            </a:r>
            <a:r>
              <a:rPr lang="sk-SK" dirty="0"/>
              <a:t> </a:t>
            </a:r>
            <a:r>
              <a:rPr lang="sk-SK" dirty="0" err="1"/>
              <a:t>electricity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fossil</a:t>
            </a:r>
            <a:r>
              <a:rPr lang="sk-SK" dirty="0"/>
              <a:t> </a:t>
            </a:r>
            <a:r>
              <a:rPr lang="sk-SK" dirty="0" err="1"/>
              <a:t>fuels</a:t>
            </a:r>
            <a:r>
              <a:rPr lang="sk-SK" dirty="0"/>
              <a:t>.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third</a:t>
            </a:r>
            <a:r>
              <a:rPr lang="sk-SK" dirty="0"/>
              <a:t> </a:t>
            </a:r>
            <a:r>
              <a:rPr lang="sk-SK" dirty="0" err="1"/>
              <a:t>biggest</a:t>
            </a:r>
            <a:r>
              <a:rPr lang="sk-SK" dirty="0"/>
              <a:t> part are </a:t>
            </a:r>
            <a:r>
              <a:rPr lang="sk-SK" dirty="0" err="1"/>
              <a:t>hydroelectric</a:t>
            </a:r>
            <a:r>
              <a:rPr lang="sk-SK" dirty="0"/>
              <a:t> </a:t>
            </a:r>
            <a:r>
              <a:rPr lang="sk-SK" dirty="0" err="1"/>
              <a:t>power</a:t>
            </a:r>
            <a:r>
              <a:rPr lang="sk-SK" dirty="0"/>
              <a:t> </a:t>
            </a:r>
            <a:r>
              <a:rPr lang="sk-SK" dirty="0" err="1"/>
              <a:t>stations</a:t>
            </a:r>
            <a:r>
              <a:rPr lang="sk-SK" dirty="0"/>
              <a:t>. </a:t>
            </a:r>
            <a:r>
              <a:rPr lang="sk-SK" dirty="0" err="1"/>
              <a:t>The</a:t>
            </a:r>
            <a:r>
              <a:rPr lang="sk-SK" dirty="0"/>
              <a:t> most </a:t>
            </a:r>
            <a:r>
              <a:rPr lang="sk-SK" dirty="0" err="1"/>
              <a:t>powerful</a:t>
            </a:r>
            <a:r>
              <a:rPr lang="sk-SK" dirty="0"/>
              <a:t> </a:t>
            </a:r>
            <a:r>
              <a:rPr lang="sk-SK" dirty="0" err="1"/>
              <a:t>hydroelectric</a:t>
            </a:r>
            <a:r>
              <a:rPr lang="sk-SK" dirty="0"/>
              <a:t> </a:t>
            </a:r>
            <a:r>
              <a:rPr lang="sk-SK" dirty="0" err="1"/>
              <a:t>power</a:t>
            </a:r>
            <a:r>
              <a:rPr lang="sk-SK" dirty="0"/>
              <a:t> </a:t>
            </a:r>
            <a:r>
              <a:rPr lang="sk-SK" dirty="0" err="1"/>
              <a:t>stations</a:t>
            </a:r>
            <a:r>
              <a:rPr lang="sk-SK" dirty="0"/>
              <a:t> in Slovakia are PVE Čierny Váh and Gabčíkovo </a:t>
            </a:r>
            <a:r>
              <a:rPr lang="sk-SK" dirty="0" err="1"/>
              <a:t>Waterworks</a:t>
            </a:r>
            <a:r>
              <a:rPr lang="sk-SK" dirty="0"/>
              <a:t>. </a:t>
            </a:r>
            <a:r>
              <a:rPr lang="sk-SK" dirty="0" err="1"/>
              <a:t>We</a:t>
            </a:r>
            <a:r>
              <a:rPr lang="sk-SK" dirty="0"/>
              <a:t> are </a:t>
            </a:r>
            <a:r>
              <a:rPr lang="sk-SK" dirty="0" err="1"/>
              <a:t>also</a:t>
            </a:r>
            <a:r>
              <a:rPr lang="sk-SK" dirty="0"/>
              <a:t> </a:t>
            </a:r>
            <a:r>
              <a:rPr lang="sk-SK" dirty="0" err="1"/>
              <a:t>producing</a:t>
            </a:r>
            <a:r>
              <a:rPr lang="sk-SK" dirty="0"/>
              <a:t> </a:t>
            </a:r>
            <a:r>
              <a:rPr lang="sk-SK" dirty="0" err="1"/>
              <a:t>electricity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solar</a:t>
            </a:r>
            <a:r>
              <a:rPr lang="sk-SK" dirty="0"/>
              <a:t> </a:t>
            </a:r>
            <a:r>
              <a:rPr lang="sk-SK" dirty="0" err="1"/>
              <a:t>powerplants</a:t>
            </a:r>
            <a:r>
              <a:rPr lang="sk-SK" dirty="0"/>
              <a:t> </a:t>
            </a:r>
            <a:r>
              <a:rPr lang="sk-SK" dirty="0" err="1"/>
              <a:t>but</a:t>
            </a:r>
            <a:r>
              <a:rPr lang="sk-SK" dirty="0"/>
              <a:t> </a:t>
            </a:r>
            <a:r>
              <a:rPr lang="sk-SK" dirty="0" err="1"/>
              <a:t>compared</a:t>
            </a:r>
            <a:r>
              <a:rPr lang="sk-SK" dirty="0"/>
              <a:t> to </a:t>
            </a:r>
            <a:r>
              <a:rPr lang="sk-SK" dirty="0" err="1"/>
              <a:t>nuclear</a:t>
            </a:r>
            <a:r>
              <a:rPr lang="sk-SK" dirty="0"/>
              <a:t>, </a:t>
            </a:r>
            <a:r>
              <a:rPr lang="sk-SK" dirty="0" err="1"/>
              <a:t>fossil</a:t>
            </a:r>
            <a:r>
              <a:rPr lang="sk-SK" dirty="0"/>
              <a:t> and </a:t>
            </a:r>
            <a:r>
              <a:rPr lang="sk-SK" dirty="0" err="1"/>
              <a:t>hydroelectric</a:t>
            </a:r>
            <a:r>
              <a:rPr lang="sk-SK" dirty="0"/>
              <a:t> </a:t>
            </a:r>
            <a:r>
              <a:rPr lang="sk-SK" dirty="0" err="1"/>
              <a:t>powerplants</a:t>
            </a:r>
            <a:r>
              <a:rPr lang="sk-SK" dirty="0"/>
              <a:t>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only</a:t>
            </a:r>
            <a:r>
              <a:rPr lang="sk-SK" dirty="0"/>
              <a:t> a </a:t>
            </a:r>
            <a:r>
              <a:rPr lang="sk-SK" dirty="0" err="1"/>
              <a:t>small</a:t>
            </a:r>
            <a:r>
              <a:rPr lang="sk-SK" dirty="0"/>
              <a:t> </a:t>
            </a:r>
            <a:r>
              <a:rPr lang="sk-SK" dirty="0" err="1"/>
              <a:t>amount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energy</a:t>
            </a:r>
            <a:r>
              <a:rPr lang="sk-SK" dirty="0"/>
              <a:t>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60413"/>
            <a:ext cx="4848640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32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520940" cy="548640"/>
          </a:xfrm>
        </p:spPr>
        <p:txBody>
          <a:bodyPr/>
          <a:lstStyle/>
          <a:p>
            <a:r>
              <a:rPr lang="sk-SK" sz="3600" dirty="0" err="1"/>
              <a:t>Thanks</a:t>
            </a:r>
            <a:r>
              <a:rPr lang="sk-SK" sz="3600" dirty="0"/>
              <a:t> </a:t>
            </a:r>
            <a:r>
              <a:rPr lang="sk-SK" sz="3600" dirty="0" err="1"/>
              <a:t>for</a:t>
            </a:r>
            <a:r>
              <a:rPr lang="sk-SK" sz="3600" dirty="0"/>
              <a:t> </a:t>
            </a:r>
            <a:r>
              <a:rPr lang="sk-SK" sz="3600" dirty="0" err="1"/>
              <a:t>paying</a:t>
            </a:r>
            <a:r>
              <a:rPr lang="sk-SK" sz="3600" dirty="0"/>
              <a:t> </a:t>
            </a:r>
            <a:r>
              <a:rPr lang="sk-SK" sz="3600" dirty="0" err="1"/>
              <a:t>attention</a:t>
            </a:r>
            <a:r>
              <a:rPr lang="sk-SK" sz="3600" dirty="0"/>
              <a:t>!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32240" y="6381328"/>
            <a:ext cx="2304256" cy="360040"/>
          </a:xfrm>
        </p:spPr>
        <p:txBody>
          <a:bodyPr>
            <a:normAutofit fontScale="92500"/>
          </a:bodyPr>
          <a:lstStyle/>
          <a:p>
            <a:r>
              <a:rPr lang="sk-SK" dirty="0"/>
              <a:t>Made by: Viliam Uhliar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448772" cy="36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00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Sources</a:t>
            </a:r>
            <a:r>
              <a:rPr lang="sk-SK" dirty="0"/>
              <a:t>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hlinkClick r:id="rId2"/>
              </a:rPr>
              <a:t>https://energoklub.sk/sk/clanky/ako-sa-v-roku-2018-vyvijala-spotreba-a-vyroba-elektriny-na-slovensku/</a:t>
            </a: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hlinkClick r:id="rId3"/>
              </a:rPr>
              <a:t>https://www.seas.sk/atomova-jadrova-elektraren</a:t>
            </a: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 err="1"/>
              <a:t>Own</a:t>
            </a:r>
            <a:r>
              <a:rPr lang="sk-SK" dirty="0"/>
              <a:t> </a:t>
            </a:r>
            <a:r>
              <a:rPr lang="sk-SK" dirty="0" err="1"/>
              <a:t>sources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321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9144000" cy="548640"/>
          </a:xfrm>
        </p:spPr>
        <p:txBody>
          <a:bodyPr/>
          <a:lstStyle/>
          <a:p>
            <a:r>
              <a:rPr lang="sk-SK" sz="2200" dirty="0"/>
              <a:t>Top 5 </a:t>
            </a:r>
            <a:r>
              <a:rPr lang="sk-SK" sz="2200" dirty="0" err="1"/>
              <a:t>household</a:t>
            </a:r>
            <a:r>
              <a:rPr lang="sk-SK" sz="2200" dirty="0"/>
              <a:t> </a:t>
            </a:r>
            <a:r>
              <a:rPr lang="sk-SK" sz="2200" dirty="0" err="1"/>
              <a:t>Appliances</a:t>
            </a:r>
            <a:r>
              <a:rPr lang="sk-SK" sz="2200" dirty="0"/>
              <a:t> </a:t>
            </a:r>
            <a:r>
              <a:rPr lang="sk-SK" sz="2200" dirty="0" err="1"/>
              <a:t>Which</a:t>
            </a:r>
            <a:r>
              <a:rPr lang="sk-SK" sz="2200" dirty="0"/>
              <a:t> </a:t>
            </a:r>
            <a:r>
              <a:rPr lang="sk-SK" sz="2200" dirty="0" err="1"/>
              <a:t>use</a:t>
            </a:r>
            <a:r>
              <a:rPr lang="sk-SK" sz="2200" dirty="0"/>
              <a:t> </a:t>
            </a:r>
            <a:r>
              <a:rPr lang="sk-SK" sz="2200" dirty="0" err="1"/>
              <a:t>the</a:t>
            </a:r>
            <a:r>
              <a:rPr lang="sk-SK" sz="2200" dirty="0"/>
              <a:t> most </a:t>
            </a:r>
            <a:r>
              <a:rPr lang="sk-SK" sz="2200" dirty="0" err="1"/>
              <a:t>electricity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Our</a:t>
            </a:r>
            <a:r>
              <a:rPr lang="sk-SK" dirty="0"/>
              <a:t> top 5 </a:t>
            </a:r>
            <a:r>
              <a:rPr lang="sk-SK" dirty="0" err="1"/>
              <a:t>appliances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biggest</a:t>
            </a:r>
            <a:r>
              <a:rPr lang="sk-SK" dirty="0"/>
              <a:t> </a:t>
            </a:r>
            <a:r>
              <a:rPr lang="sk-SK" dirty="0" err="1"/>
              <a:t>usage</a:t>
            </a:r>
            <a:r>
              <a:rPr lang="sk-SK" dirty="0"/>
              <a:t> of </a:t>
            </a:r>
            <a:r>
              <a:rPr lang="sk-SK" dirty="0" err="1"/>
              <a:t>electricity</a:t>
            </a:r>
            <a:r>
              <a:rPr lang="sk-SK" dirty="0"/>
              <a:t> in </a:t>
            </a:r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household</a:t>
            </a:r>
            <a:r>
              <a:rPr lang="sk-SK" dirty="0"/>
              <a:t> </a:t>
            </a:r>
            <a:r>
              <a:rPr lang="sk-SK" dirty="0" err="1"/>
              <a:t>include</a:t>
            </a:r>
            <a:r>
              <a:rPr lang="sk-SK" dirty="0"/>
              <a:t> a </a:t>
            </a:r>
            <a:r>
              <a:rPr lang="sk-SK" dirty="0" err="1"/>
              <a:t>fridge</a:t>
            </a:r>
            <a:r>
              <a:rPr lang="sk-SK" dirty="0"/>
              <a:t>, </a:t>
            </a:r>
            <a:r>
              <a:rPr lang="sk-SK" dirty="0" err="1"/>
              <a:t>freezer</a:t>
            </a:r>
            <a:r>
              <a:rPr lang="sk-SK" dirty="0"/>
              <a:t>, </a:t>
            </a:r>
            <a:r>
              <a:rPr lang="sk-SK" dirty="0" err="1"/>
              <a:t>televison</a:t>
            </a:r>
            <a:r>
              <a:rPr lang="sk-SK" dirty="0"/>
              <a:t>, </a:t>
            </a:r>
            <a:r>
              <a:rPr lang="sk-SK" dirty="0" err="1"/>
              <a:t>washing</a:t>
            </a:r>
            <a:r>
              <a:rPr lang="sk-SK" dirty="0"/>
              <a:t> </a:t>
            </a:r>
            <a:r>
              <a:rPr lang="sk-SK" dirty="0" err="1"/>
              <a:t>machine</a:t>
            </a:r>
            <a:r>
              <a:rPr lang="sk-SK" dirty="0"/>
              <a:t> and </a:t>
            </a:r>
            <a:r>
              <a:rPr lang="sk-SK" dirty="0" err="1"/>
              <a:t>domestic</a:t>
            </a:r>
            <a:r>
              <a:rPr lang="sk-SK" dirty="0"/>
              <a:t> </a:t>
            </a:r>
            <a:r>
              <a:rPr lang="sk-SK" dirty="0" err="1"/>
              <a:t>sewage</a:t>
            </a:r>
            <a:r>
              <a:rPr lang="sk-SK" dirty="0"/>
              <a:t> </a:t>
            </a:r>
            <a:r>
              <a:rPr lang="sk-SK" dirty="0" err="1"/>
              <a:t>treatment</a:t>
            </a:r>
            <a:r>
              <a:rPr lang="sk-SK" dirty="0"/>
              <a:t> </a:t>
            </a:r>
            <a:r>
              <a:rPr lang="sk-SK" dirty="0" err="1"/>
              <a:t>plant</a:t>
            </a:r>
            <a:r>
              <a:rPr lang="sk-SK" dirty="0"/>
              <a:t>, </a:t>
            </a:r>
            <a:r>
              <a:rPr lang="sk-SK" dirty="0" err="1"/>
              <a:t>which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located</a:t>
            </a:r>
            <a:r>
              <a:rPr lang="sk-SK" dirty="0"/>
              <a:t> in </a:t>
            </a:r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garden</a:t>
            </a:r>
            <a:r>
              <a:rPr lang="sk-SK" dirty="0"/>
              <a:t>, </a:t>
            </a:r>
            <a:r>
              <a:rPr lang="sk-SK" dirty="0" err="1"/>
              <a:t>because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do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sewerage</a:t>
            </a:r>
            <a:r>
              <a:rPr lang="sk-SK" dirty="0"/>
              <a:t> in </a:t>
            </a:r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village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705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Total</a:t>
            </a:r>
            <a:r>
              <a:rPr lang="sk-SK" dirty="0"/>
              <a:t> </a:t>
            </a:r>
            <a:r>
              <a:rPr lang="sk-SK" dirty="0" err="1"/>
              <a:t>usage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electricity</a:t>
            </a:r>
            <a:r>
              <a:rPr lang="sk-SK" dirty="0"/>
              <a:t> in </a:t>
            </a:r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house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Total</a:t>
            </a:r>
            <a:r>
              <a:rPr lang="sk-SK" dirty="0"/>
              <a:t> </a:t>
            </a:r>
            <a:r>
              <a:rPr lang="sk-SK" dirty="0" err="1"/>
              <a:t>usage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electricity</a:t>
            </a:r>
            <a:r>
              <a:rPr lang="sk-SK" dirty="0"/>
              <a:t> in </a:t>
            </a:r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house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5 546,4 </a:t>
            </a:r>
            <a:r>
              <a:rPr lang="sk-SK" dirty="0" err="1"/>
              <a:t>kWh</a:t>
            </a:r>
            <a:r>
              <a:rPr lang="sk-SK" dirty="0"/>
              <a:t> per </a:t>
            </a:r>
            <a:r>
              <a:rPr lang="sk-SK" dirty="0" err="1"/>
              <a:t>year</a:t>
            </a:r>
            <a:r>
              <a:rPr lang="sk-SK" dirty="0"/>
              <a:t>, </a:t>
            </a:r>
            <a:r>
              <a:rPr lang="sk-SK" dirty="0" err="1"/>
              <a:t>which</a:t>
            </a:r>
            <a:r>
              <a:rPr lang="sk-SK" dirty="0"/>
              <a:t> </a:t>
            </a:r>
            <a:r>
              <a:rPr lang="sk-SK" dirty="0" err="1"/>
              <a:t>means</a:t>
            </a:r>
            <a:r>
              <a:rPr lang="sk-SK" dirty="0"/>
              <a:t>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462,2 </a:t>
            </a:r>
            <a:r>
              <a:rPr lang="sk-SK" dirty="0" err="1"/>
              <a:t>kWh</a:t>
            </a:r>
            <a:r>
              <a:rPr lang="sk-SK" dirty="0"/>
              <a:t> per </a:t>
            </a:r>
            <a:r>
              <a:rPr lang="sk-SK" dirty="0" err="1"/>
              <a:t>one</a:t>
            </a:r>
            <a:r>
              <a:rPr lang="sk-SK" dirty="0"/>
              <a:t> </a:t>
            </a:r>
            <a:r>
              <a:rPr lang="sk-SK" dirty="0" err="1"/>
              <a:t>month</a:t>
            </a:r>
            <a:r>
              <a:rPr lang="sk-SK" dirty="0"/>
              <a:t> and 15,4 </a:t>
            </a:r>
            <a:r>
              <a:rPr lang="sk-SK" dirty="0" err="1"/>
              <a:t>kWh</a:t>
            </a:r>
            <a:r>
              <a:rPr lang="sk-SK" dirty="0"/>
              <a:t> per </a:t>
            </a:r>
            <a:r>
              <a:rPr lang="sk-SK" dirty="0" err="1"/>
              <a:t>one</a:t>
            </a:r>
            <a:r>
              <a:rPr lang="sk-SK" dirty="0"/>
              <a:t> </a:t>
            </a:r>
            <a:r>
              <a:rPr lang="sk-SK" dirty="0" err="1"/>
              <a:t>day</a:t>
            </a:r>
            <a:r>
              <a:rPr lang="sk-SK" dirty="0"/>
              <a:t>. In 2010,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average</a:t>
            </a:r>
            <a:r>
              <a:rPr lang="sk-SK" dirty="0"/>
              <a:t> </a:t>
            </a:r>
            <a:r>
              <a:rPr lang="sk-SK" dirty="0" err="1"/>
              <a:t>usage</a:t>
            </a:r>
            <a:r>
              <a:rPr lang="sk-SK" dirty="0"/>
              <a:t> of </a:t>
            </a:r>
            <a:r>
              <a:rPr lang="sk-SK" dirty="0" err="1"/>
              <a:t>electricity</a:t>
            </a:r>
            <a:r>
              <a:rPr lang="sk-SK" dirty="0"/>
              <a:t> of </a:t>
            </a:r>
            <a:r>
              <a:rPr lang="sk-SK" dirty="0" err="1"/>
              <a:t>one</a:t>
            </a:r>
            <a:r>
              <a:rPr lang="sk-SK" dirty="0"/>
              <a:t> </a:t>
            </a:r>
            <a:r>
              <a:rPr lang="sk-SK" dirty="0" err="1"/>
              <a:t>average</a:t>
            </a:r>
            <a:r>
              <a:rPr lang="sk-SK" dirty="0"/>
              <a:t> </a:t>
            </a:r>
            <a:r>
              <a:rPr lang="sk-SK" dirty="0" err="1"/>
              <a:t>household</a:t>
            </a:r>
            <a:r>
              <a:rPr lang="sk-SK" dirty="0"/>
              <a:t> in </a:t>
            </a:r>
            <a:r>
              <a:rPr lang="sk-SK" dirty="0" err="1"/>
              <a:t>Germany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3 512 kWh per </a:t>
            </a:r>
            <a:r>
              <a:rPr lang="sk-SK" dirty="0" err="1"/>
              <a:t>year</a:t>
            </a:r>
            <a:r>
              <a:rPr lang="sk-SK" dirty="0"/>
              <a:t>. So </a:t>
            </a:r>
            <a:r>
              <a:rPr lang="sk-SK" dirty="0" err="1"/>
              <a:t>compared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average</a:t>
            </a:r>
            <a:r>
              <a:rPr lang="sk-SK" dirty="0"/>
              <a:t> </a:t>
            </a:r>
            <a:r>
              <a:rPr lang="sk-SK" dirty="0" err="1"/>
              <a:t>German</a:t>
            </a:r>
            <a:r>
              <a:rPr lang="sk-SK" dirty="0"/>
              <a:t> </a:t>
            </a:r>
            <a:r>
              <a:rPr lang="sk-SK" dirty="0" err="1"/>
              <a:t>household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more </a:t>
            </a:r>
            <a:r>
              <a:rPr lang="sk-SK" dirty="0" err="1"/>
              <a:t>than</a:t>
            </a:r>
            <a:r>
              <a:rPr lang="sk-SK" dirty="0"/>
              <a:t> 1,5 </a:t>
            </a:r>
            <a:r>
              <a:rPr lang="sk-SK" dirty="0" err="1"/>
              <a:t>times</a:t>
            </a:r>
            <a:r>
              <a:rPr lang="sk-SK" dirty="0"/>
              <a:t> </a:t>
            </a:r>
            <a:r>
              <a:rPr lang="sk-SK" dirty="0" err="1"/>
              <a:t>bigger</a:t>
            </a:r>
            <a:r>
              <a:rPr lang="sk-SK" dirty="0"/>
              <a:t> </a:t>
            </a:r>
            <a:r>
              <a:rPr lang="sk-SK" dirty="0" err="1"/>
              <a:t>usage</a:t>
            </a:r>
            <a:r>
              <a:rPr lang="sk-SK" dirty="0"/>
              <a:t> of </a:t>
            </a:r>
            <a:r>
              <a:rPr lang="sk-SK" dirty="0" err="1"/>
              <a:t>electricity</a:t>
            </a:r>
            <a:r>
              <a:rPr lang="sk-SK" dirty="0"/>
              <a:t>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20889"/>
            <a:ext cx="4392488" cy="26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4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Fridge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3543795" cy="409632"/>
          </a:xfr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407707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8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Freezer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3543795" cy="419158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624"/>
            <a:ext cx="4317640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8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Television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207" y="1604797"/>
            <a:ext cx="3077008" cy="2051339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95370"/>
            <a:ext cx="5668166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Washing</a:t>
            </a:r>
            <a:r>
              <a:rPr lang="sk-SK" dirty="0"/>
              <a:t> </a:t>
            </a:r>
            <a:r>
              <a:rPr lang="sk-SK" dirty="0" err="1"/>
              <a:t>machine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0728"/>
            <a:ext cx="3541664" cy="3541664"/>
          </a:xfrm>
          <a:prstGeom prst="rect">
            <a:avLst/>
          </a:prstGeom>
        </p:spPr>
      </p:pic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41981"/>
            <a:ext cx="5668166" cy="419158"/>
          </a:xfrm>
        </p:spPr>
      </p:pic>
    </p:spTree>
    <p:extLst>
      <p:ext uri="{BB962C8B-B14F-4D97-AF65-F5344CB8AC3E}">
        <p14:creationId xmlns:p14="http://schemas.microsoft.com/office/powerpoint/2010/main" val="332275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domestic</a:t>
            </a:r>
            <a:r>
              <a:rPr lang="sk-SK" dirty="0"/>
              <a:t> </a:t>
            </a:r>
            <a:r>
              <a:rPr lang="sk-SK" dirty="0" err="1"/>
              <a:t>sewage</a:t>
            </a:r>
            <a:r>
              <a:rPr lang="sk-SK" dirty="0"/>
              <a:t> </a:t>
            </a:r>
            <a:r>
              <a:rPr lang="sk-SK" dirty="0" err="1"/>
              <a:t>treatment</a:t>
            </a:r>
            <a:r>
              <a:rPr lang="sk-SK" dirty="0"/>
              <a:t> </a:t>
            </a:r>
            <a:r>
              <a:rPr lang="sk-SK" dirty="0" err="1"/>
              <a:t>plant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3543795" cy="419158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7"/>
            <a:ext cx="3972289" cy="39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6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8321040" cy="548640"/>
          </a:xfrm>
        </p:spPr>
        <p:txBody>
          <a:bodyPr/>
          <a:lstStyle/>
          <a:p>
            <a:r>
              <a:rPr lang="sk-SK" dirty="0" err="1"/>
              <a:t>Total</a:t>
            </a:r>
            <a:r>
              <a:rPr lang="sk-SK" dirty="0"/>
              <a:t> </a:t>
            </a:r>
            <a:r>
              <a:rPr lang="sk-SK" dirty="0" err="1"/>
              <a:t>use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electricity</a:t>
            </a:r>
            <a:r>
              <a:rPr lang="sk-SK" dirty="0"/>
              <a:t> by top 5 </a:t>
            </a:r>
            <a:r>
              <a:rPr lang="sk-SK" dirty="0" err="1"/>
              <a:t>appliances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29" y="2204148"/>
            <a:ext cx="5668166" cy="1371791"/>
          </a:xfrm>
        </p:spPr>
      </p:pic>
    </p:spTree>
    <p:extLst>
      <p:ext uri="{BB962C8B-B14F-4D97-AF65-F5344CB8AC3E}">
        <p14:creationId xmlns:p14="http://schemas.microsoft.com/office/powerpoint/2010/main" val="3109773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hly">
  <a:themeElements>
    <a:clrScheme name="U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323</TotalTime>
  <Words>352</Words>
  <Application>Microsoft Office PowerPoint</Application>
  <PresentationFormat>Prezentácia na obrazovke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Franklin Gothic Book</vt:lpstr>
      <vt:lpstr>Franklin Gothic Medium</vt:lpstr>
      <vt:lpstr>Wingdings</vt:lpstr>
      <vt:lpstr>Uhly</vt:lpstr>
      <vt:lpstr>Use of electricity in our household</vt:lpstr>
      <vt:lpstr>Top 5 household Appliances Which use the most electricity </vt:lpstr>
      <vt:lpstr>Total usage of electricity in our house</vt:lpstr>
      <vt:lpstr>Fridge</vt:lpstr>
      <vt:lpstr>Freezer</vt:lpstr>
      <vt:lpstr>Television</vt:lpstr>
      <vt:lpstr>Washing machine</vt:lpstr>
      <vt:lpstr>domestic sewage treatment plant</vt:lpstr>
      <vt:lpstr>Total use of electricity by top 5 appliances</vt:lpstr>
      <vt:lpstr>Prezentácia programu PowerPoint</vt:lpstr>
      <vt:lpstr>Distribution of usage of electricity in our household</vt:lpstr>
      <vt:lpstr>Production of electricity in slovakia</vt:lpstr>
      <vt:lpstr>Prezentácia programu PowerPoint</vt:lpstr>
      <vt:lpstr>Thanks for paying attention!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electricity in our household</dc:title>
  <dc:creator>vil</dc:creator>
  <cp:lastModifiedBy>Admin</cp:lastModifiedBy>
  <cp:revision>23</cp:revision>
  <dcterms:created xsi:type="dcterms:W3CDTF">2019-11-27T16:51:27Z</dcterms:created>
  <dcterms:modified xsi:type="dcterms:W3CDTF">2020-01-18T12:11:43Z</dcterms:modified>
</cp:coreProperties>
</file>