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61" r:id="rId4"/>
    <p:sldId id="267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ydivecarolina.com/blog/skydiving-freefall-what-to-expect/" TargetMode="External"/><Relationship Id="rId2" Type="http://schemas.openxmlformats.org/officeDocument/2006/relationships/hyperlink" Target="https://en.wikipedia.org/wiki/Parachu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ree_fall" TargetMode="External"/><Relationship Id="rId4" Type="http://schemas.openxmlformats.org/officeDocument/2006/relationships/hyperlink" Target="https://www.skydiveorange.com/2017/05/16/how-long-do-you-freefall-when-skydiv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7CA3C-4235-489C-A2F5-ED7006A335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>
                <a:latin typeface="Bahnschrift Condensed" panose="020B0502040204020203" pitchFamily="34" charset="0"/>
              </a:rPr>
              <a:t>free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fall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parachuting</a:t>
            </a:r>
            <a:endParaRPr lang="sk-SK" dirty="0">
              <a:latin typeface="Bahnschrift Condensed" panose="020B0502040204020203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E08255-3681-4F3C-B193-FE0910FC30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Sophia </a:t>
            </a:r>
            <a:r>
              <a:rPr lang="sk-SK" dirty="0" err="1"/>
              <a:t>Novosádová</a:t>
            </a:r>
            <a:endParaRPr lang="sk-SK" dirty="0"/>
          </a:p>
          <a:p>
            <a:r>
              <a:rPr lang="sk-SK" dirty="0"/>
              <a:t>I.B</a:t>
            </a:r>
          </a:p>
        </p:txBody>
      </p:sp>
    </p:spTree>
    <p:extLst>
      <p:ext uri="{BB962C8B-B14F-4D97-AF65-F5344CB8AC3E}">
        <p14:creationId xmlns:p14="http://schemas.microsoft.com/office/powerpoint/2010/main" val="24945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31243-256B-4481-BCEB-3803AAB5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Bahnschrift Condensed" panose="020B0502040204020203" pitchFamily="34" charset="0"/>
              </a:rPr>
              <a:t>Parachuting</a:t>
            </a:r>
            <a:endParaRPr lang="sk-SK" dirty="0">
              <a:latin typeface="Bahnschrift Condensed" panose="020B0502040204020203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EDAE92-C000-4535-A207-AA837840E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i</a:t>
            </a:r>
            <a:r>
              <a:rPr lang="en-US" sz="2400" dirty="0"/>
              <a:t>s a method of transiting from a high point to Earth with the aid of gravity, involving the control of speed during the descent using a parachute or parachutes</a:t>
            </a:r>
            <a:endParaRPr lang="sk-SK" sz="2400" dirty="0"/>
          </a:p>
          <a:p>
            <a:r>
              <a:rPr lang="sk-SK" sz="2400" dirty="0"/>
              <a:t>i</a:t>
            </a:r>
            <a:r>
              <a:rPr lang="en-US" sz="2400" dirty="0"/>
              <a:t>t may involve more or less free-falling which is a period when the parachute has not yet been deployed and the body gradually accelerates to terminal velocity.</a:t>
            </a:r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0B348EC-F4EB-4001-ADFA-46DBAFB7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233" y="3911148"/>
            <a:ext cx="4060740" cy="25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1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81BFC-D585-47DD-A008-0C0ABD7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latin typeface="Bahnschrift Condensed" panose="020B0502040204020203" pitchFamily="34" charset="0"/>
              </a:rPr>
              <a:t>Free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fall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parachuting</a:t>
            </a:r>
            <a:endParaRPr lang="sk-SK" dirty="0">
              <a:latin typeface="Bahnschrift Condensed" panose="020B0502040204020203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B82CB3-BF77-40A9-8EC7-41364C1C0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t</a:t>
            </a:r>
            <a:r>
              <a:rPr lang="en-US" sz="2400" dirty="0"/>
              <a:t>he term 'freefall' refers to the part of a skydive where you're not using your parachute, you're simply falling through the sky, with nothing to hold you back</a:t>
            </a:r>
            <a:endParaRPr lang="sk-SK" sz="2400" dirty="0"/>
          </a:p>
          <a:p>
            <a:r>
              <a:rPr lang="sk-SK" sz="2400" dirty="0"/>
              <a:t>i</a:t>
            </a:r>
            <a:r>
              <a:rPr lang="en-US" sz="2400" dirty="0"/>
              <a:t>t's called 'freefall' because you literally are free</a:t>
            </a:r>
            <a:r>
              <a:rPr lang="sk-SK" sz="2400"/>
              <a:t>,</a:t>
            </a:r>
            <a:r>
              <a:rPr lang="en-US" sz="2400"/>
              <a:t> </a:t>
            </a:r>
            <a:r>
              <a:rPr lang="en-US" sz="2400" dirty="0"/>
              <a:t>there are no constraints, no bungee cords, nothing but the open air and the wind in your face</a:t>
            </a:r>
            <a:endParaRPr lang="sk-SK" sz="24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76FA70D-D5D4-456D-B5AF-ABB76D4B4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240" y="3876139"/>
            <a:ext cx="3724979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0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3D3FB-EA5B-48DC-B479-7BC0F067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>
                <a:latin typeface="Bahnschrift Condensed" panose="020B0502040204020203" pitchFamily="34" charset="0"/>
              </a:rPr>
              <a:t>Difference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between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free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fall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r>
              <a:rPr lang="sk-SK" dirty="0" err="1">
                <a:latin typeface="Bahnschrift Condensed" panose="020B0502040204020203" pitchFamily="34" charset="0"/>
              </a:rPr>
              <a:t>parachuting</a:t>
            </a:r>
            <a:r>
              <a:rPr lang="sk-SK" dirty="0">
                <a:latin typeface="Bahnschrift Condensed" panose="020B0502040204020203" pitchFamily="34" charset="0"/>
              </a:rPr>
              <a:t> </a:t>
            </a:r>
            <a:br>
              <a:rPr lang="sk-SK" dirty="0">
                <a:latin typeface="Bahnschrift Condensed" panose="020B0502040204020203" pitchFamily="34" charset="0"/>
              </a:rPr>
            </a:br>
            <a:r>
              <a:rPr lang="sk-SK" dirty="0">
                <a:latin typeface="Bahnschrift Condensed" panose="020B0502040204020203" pitchFamily="34" charset="0"/>
              </a:rPr>
              <a:t>and </a:t>
            </a:r>
            <a:r>
              <a:rPr lang="sk-SK" dirty="0" err="1">
                <a:latin typeface="Bahnschrift Condensed" panose="020B0502040204020203" pitchFamily="34" charset="0"/>
              </a:rPr>
              <a:t>parachuting</a:t>
            </a:r>
            <a:endParaRPr lang="sk-SK" dirty="0">
              <a:latin typeface="Bahnschrift Condensed" panose="020B0502040204020203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8733C1A-B42E-42F8-B031-11A0BCE14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d</a:t>
            </a:r>
            <a:r>
              <a:rPr lang="en-US" sz="2400" dirty="0" err="1"/>
              <a:t>ifference</a:t>
            </a:r>
            <a:r>
              <a:rPr lang="en-US" sz="2400" dirty="0"/>
              <a:t> between free fall parachuting</a:t>
            </a:r>
            <a:r>
              <a:rPr lang="sk-SK" sz="2400" dirty="0"/>
              <a:t> </a:t>
            </a:r>
            <a:r>
              <a:rPr lang="en-US" sz="2400" dirty="0"/>
              <a:t>and parachuting is that in</a:t>
            </a:r>
            <a:r>
              <a:rPr lang="sk-SK" sz="2400" dirty="0"/>
              <a:t> </a:t>
            </a:r>
            <a:r>
              <a:rPr lang="en-US" sz="2400" dirty="0"/>
              <a:t>free fall </a:t>
            </a:r>
            <a:r>
              <a:rPr lang="en-US" sz="2400" dirty="0" err="1"/>
              <a:t>parachutin</a:t>
            </a:r>
            <a:r>
              <a:rPr lang="sk-SK" sz="2400" dirty="0"/>
              <a:t>g</a:t>
            </a:r>
            <a:r>
              <a:rPr lang="en-US" sz="2400" dirty="0"/>
              <a:t>, we freefall before deploying our parachutes, and in parachuting, we deploy the parachute straight away</a:t>
            </a:r>
            <a:endParaRPr lang="sk-SK" sz="2400" dirty="0"/>
          </a:p>
          <a:p>
            <a:pPr marL="0" indent="0">
              <a:buNone/>
            </a:pPr>
            <a:r>
              <a:rPr lang="sk-SK" sz="2400" dirty="0"/>
              <a:t>             </a:t>
            </a:r>
            <a:r>
              <a:rPr lang="sk-SK" sz="2400" dirty="0" err="1"/>
              <a:t>free</a:t>
            </a:r>
            <a:r>
              <a:rPr lang="sk-SK" sz="2400" dirty="0"/>
              <a:t> </a:t>
            </a:r>
            <a:r>
              <a:rPr lang="sk-SK" sz="2400" dirty="0" err="1"/>
              <a:t>fall</a:t>
            </a:r>
            <a:r>
              <a:rPr lang="sk-SK" sz="2400" dirty="0"/>
              <a:t> </a:t>
            </a:r>
            <a:r>
              <a:rPr lang="sk-SK" sz="2400" dirty="0" err="1"/>
              <a:t>parachuting</a:t>
            </a:r>
            <a:r>
              <a:rPr lang="sk-SK" sz="2400" dirty="0"/>
              <a:t>                                                </a:t>
            </a:r>
            <a:r>
              <a:rPr lang="sk-SK" sz="2400" dirty="0" err="1"/>
              <a:t>parachuting</a:t>
            </a:r>
            <a:endParaRPr lang="sk-SK" sz="24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8FD1B41-AA91-4A98-9395-47646C2C8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427" y="3774142"/>
            <a:ext cx="4037317" cy="226089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4DC1E58-9F32-4EAB-A825-10031CFF4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93" y="3774142"/>
            <a:ext cx="3576381" cy="23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0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C8CEA-725A-49A5-A4BA-1D801094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Condensed" panose="020B0502040204020203" pitchFamily="34" charset="0"/>
              </a:rPr>
              <a:t>How fast is free fall?</a:t>
            </a:r>
            <a:endParaRPr lang="sk-SK" dirty="0">
              <a:latin typeface="Bahnschrift Condensed" panose="020B0502040204020203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436FFBB-DE0D-4A60-9537-EEEBAA30C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n</a:t>
            </a:r>
            <a:r>
              <a:rPr lang="en-US" sz="2400" dirty="0"/>
              <a:t>ear the surface of the Earth, an object in free fall in a vacuum will accelerate at approximately 9.8 m/s2, independent of its mass</a:t>
            </a:r>
            <a:endParaRPr lang="sk-SK" sz="2400" dirty="0"/>
          </a:p>
          <a:p>
            <a:r>
              <a:rPr lang="sk-SK" sz="2400" dirty="0"/>
              <a:t>w</a:t>
            </a:r>
            <a:r>
              <a:rPr lang="en-US" sz="2400" dirty="0" err="1"/>
              <a:t>ith</a:t>
            </a:r>
            <a:r>
              <a:rPr lang="en-US" sz="2400" dirty="0"/>
              <a:t> air resistance acting on an object that has been dropped, the object will eventually reach a terminal velocity, which is around 53 m/</a:t>
            </a:r>
            <a:r>
              <a:rPr lang="sk-SK" sz="2400" dirty="0"/>
              <a:t>s</a:t>
            </a:r>
            <a:r>
              <a:rPr lang="en-US" sz="2400" dirty="0"/>
              <a:t> for a human skydiver</a:t>
            </a:r>
            <a:endParaRPr lang="sk-SK" sz="24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A48D27D-32B1-4BD2-8870-34F5F93EA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885" y="3907075"/>
            <a:ext cx="3608173" cy="23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9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0E630-BD57-4AB7-A7F3-45B020E2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ahnschrift Condensed" panose="020B0502040204020203" pitchFamily="34" charset="0"/>
              </a:rPr>
              <a:t>How long can you free </a:t>
            </a:r>
            <a:r>
              <a:rPr lang="en-US" dirty="0" err="1">
                <a:latin typeface="Bahnschrift Condensed" panose="020B0502040204020203" pitchFamily="34" charset="0"/>
              </a:rPr>
              <a:t>fal</a:t>
            </a:r>
            <a:r>
              <a:rPr lang="sk-SK" dirty="0">
                <a:latin typeface="Bahnschrift Condensed" panose="020B0502040204020203" pitchFamily="34" charset="0"/>
              </a:rPr>
              <a:t>l?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0D9023-9F48-4254-A781-1CD39F3E9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o</a:t>
            </a:r>
            <a:r>
              <a:rPr lang="en-US" sz="2400" dirty="0"/>
              <a:t>n average, you fall 200 feet per second during a skydive</a:t>
            </a:r>
            <a:endParaRPr lang="sk-SK" sz="2400" dirty="0"/>
          </a:p>
          <a:p>
            <a:r>
              <a:rPr lang="sk-SK" sz="2400" dirty="0"/>
              <a:t>f</a:t>
            </a:r>
            <a:r>
              <a:rPr lang="en-US" sz="2400" dirty="0"/>
              <a:t>rom 10,000 feet, this means you'll be in freefall for approximately 30 seconds</a:t>
            </a:r>
            <a:endParaRPr lang="sk-SK" sz="2400" dirty="0"/>
          </a:p>
          <a:p>
            <a:r>
              <a:rPr lang="sk-SK" sz="2400" dirty="0"/>
              <a:t>f</a:t>
            </a:r>
            <a:r>
              <a:rPr lang="en-US" sz="2400" dirty="0"/>
              <a:t>rom 14,000 feet, you'll fall for 60 seconds</a:t>
            </a:r>
            <a:endParaRPr lang="sk-SK" sz="2400" dirty="0"/>
          </a:p>
          <a:p>
            <a:r>
              <a:rPr lang="sk-SK" sz="2400" dirty="0"/>
              <a:t>f</a:t>
            </a:r>
            <a:r>
              <a:rPr lang="en-US" sz="2400" dirty="0"/>
              <a:t>rom 18,000 feet, it's about 90 seconds</a:t>
            </a:r>
            <a:endParaRPr lang="sk-SK" sz="24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1D74E5A-2039-4C52-8855-44E14943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670" y="3265230"/>
            <a:ext cx="3933568" cy="295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52C5B-6073-4F24-A5B1-74526F47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D9476423-B73C-4CA0-9D37-5200BF7E0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694" y="843991"/>
            <a:ext cx="3583898" cy="239043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7F1B84B-C0D2-4D46-BBC6-0E9018790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643" y="3648590"/>
            <a:ext cx="3667357" cy="244045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1F9FF1A-B123-4CC3-B3E3-CA9D3535A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9069" y="843991"/>
            <a:ext cx="3443141" cy="245938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8335F9B-828B-4192-999C-79B8F418A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646" y="3648590"/>
            <a:ext cx="3849001" cy="23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5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0CA38-1287-4FB3-BFD4-C6F9CA37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>
                <a:latin typeface="Bahnschrift Condensed" panose="020B0502040204020203" pitchFamily="34" charset="0"/>
              </a:rPr>
              <a:t>Resources</a:t>
            </a:r>
            <a:endParaRPr lang="sk-SK" dirty="0">
              <a:latin typeface="Bahnschrift Condensed" panose="020B0502040204020203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26516B8-3C9C-4D8B-8AB5-A13B29E8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hlinkClick r:id="rId2"/>
              </a:rPr>
              <a:t>https://en.wikipedia.org/wiki/Parachuting</a:t>
            </a:r>
            <a:endParaRPr lang="sk-SK" sz="2400" dirty="0"/>
          </a:p>
          <a:p>
            <a:r>
              <a:rPr lang="sk-SK" sz="2400" dirty="0">
                <a:hlinkClick r:id="rId3"/>
              </a:rPr>
              <a:t>https://www.skydivecarolina.com/blog/skydiving-freefall-what-to-expect/</a:t>
            </a:r>
            <a:endParaRPr lang="sk-SK" sz="2400" dirty="0"/>
          </a:p>
          <a:p>
            <a:r>
              <a:rPr lang="sk-SK" sz="2400" dirty="0">
                <a:hlinkClick r:id="rId4"/>
              </a:rPr>
              <a:t>https://www.skydiveorange.com/2017/05/16/how-long-do-you-freefall-when-skydiving/</a:t>
            </a:r>
            <a:endParaRPr lang="sk-SK" sz="2400" dirty="0"/>
          </a:p>
          <a:p>
            <a:r>
              <a:rPr lang="sk-SK" sz="2400" dirty="0">
                <a:hlinkClick r:id="rId5"/>
              </a:rPr>
              <a:t>https://en.wikipedia.org/wiki/Free_fall</a:t>
            </a:r>
            <a:endParaRPr lang="sk-SK" sz="2400" dirty="0"/>
          </a:p>
          <a:p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4509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5613</TotalTime>
  <Words>353</Words>
  <Application>Microsoft Office PowerPoint</Application>
  <PresentationFormat>Širokouhlá</PresentationFormat>
  <Paragraphs>25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Bahnschrift Condensed</vt:lpstr>
      <vt:lpstr>Garamond</vt:lpstr>
      <vt:lpstr>Savon</vt:lpstr>
      <vt:lpstr>free fall parachuting</vt:lpstr>
      <vt:lpstr>Parachuting</vt:lpstr>
      <vt:lpstr>Free fall parachuting</vt:lpstr>
      <vt:lpstr>Difference between free fall parachuting  and parachuting</vt:lpstr>
      <vt:lpstr>How fast is free fall?</vt:lpstr>
      <vt:lpstr>How long can you free fall?</vt:lpstr>
      <vt:lpstr>Prezentácia programu PowerPoint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National Aeronautics and Space Administration</dc:title>
  <dc:creator>Sophia Novosadova</dc:creator>
  <cp:lastModifiedBy>Sophia Novosadova</cp:lastModifiedBy>
  <cp:revision>9</cp:revision>
  <dcterms:created xsi:type="dcterms:W3CDTF">2020-04-21T16:49:50Z</dcterms:created>
  <dcterms:modified xsi:type="dcterms:W3CDTF">2020-04-25T14:23:41Z</dcterms:modified>
</cp:coreProperties>
</file>