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09" r:id="rId1"/>
  </p:sldMasterIdLst>
  <p:notesMasterIdLst>
    <p:notesMasterId r:id="rId18"/>
  </p:notesMasterIdLst>
  <p:sldIdLst>
    <p:sldId id="270" r:id="rId2"/>
    <p:sldId id="271" r:id="rId3"/>
    <p:sldId id="272" r:id="rId4"/>
    <p:sldId id="257" r:id="rId5"/>
    <p:sldId id="258" r:id="rId6"/>
    <p:sldId id="259" r:id="rId7"/>
    <p:sldId id="274" r:id="rId8"/>
    <p:sldId id="275" r:id="rId9"/>
    <p:sldId id="266" r:id="rId10"/>
    <p:sldId id="267" r:id="rId11"/>
    <p:sldId id="268" r:id="rId12"/>
    <p:sldId id="261" r:id="rId13"/>
    <p:sldId id="262" r:id="rId14"/>
    <p:sldId id="263" r:id="rId15"/>
    <p:sldId id="264" r:id="rId16"/>
    <p:sldId id="265" r:id="rId1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auro" id="{D7BEA5C8-BB12-45E5-B5D5-3425CEC9F1FE}">
          <p14:sldIdLst>
            <p14:sldId id="270"/>
            <p14:sldId id="271"/>
            <p14:sldId id="272"/>
          </p14:sldIdLst>
        </p14:section>
        <p14:section name="Lino" id="{C38C53E9-84F2-4C64-AF9C-45529D639850}">
          <p14:sldIdLst>
            <p14:sldId id="257"/>
            <p14:sldId id="258"/>
            <p14:sldId id="259"/>
          </p14:sldIdLst>
        </p14:section>
        <p14:section name="Džiugo" id="{194D21AB-8246-4B75-9321-A62FB6DE0B3A}">
          <p14:sldIdLst>
            <p14:sldId id="274"/>
            <p14:sldId id="275"/>
          </p14:sldIdLst>
        </p14:section>
        <p14:section name="Skirmanto" id="{ED9647D9-9504-44A5-98A6-C7C6DE7F1543}">
          <p14:sldIdLst>
            <p14:sldId id="266"/>
            <p14:sldId id="267"/>
            <p14:sldId id="268"/>
          </p14:sldIdLst>
        </p14:section>
        <p14:section name="Elzės" id="{1E67F1DB-AE53-451B-864A-DFFD51B0881A}">
          <p14:sldIdLst>
            <p14:sldId id="261"/>
            <p14:sldId id="262"/>
            <p14:sldId id="263"/>
            <p14:sldId id="264"/>
            <p14:sldId id="265"/>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3635"/>
    <a:srgbClr val="9EFF29"/>
    <a:srgbClr val="C80064"/>
    <a:srgbClr val="C33A1F"/>
    <a:srgbClr val="FF2549"/>
    <a:srgbClr val="007033"/>
    <a:srgbClr val="D6370C"/>
    <a:srgbClr val="1D3A00"/>
    <a:srgbClr val="FF85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62" autoAdjust="0"/>
    <p:restoredTop sz="94660"/>
  </p:normalViewPr>
  <p:slideViewPr>
    <p:cSldViewPr snapToGrid="0">
      <p:cViewPr varScale="1">
        <p:scale>
          <a:sx n="97" d="100"/>
          <a:sy n="97" d="100"/>
        </p:scale>
        <p:origin x="588" y="72"/>
      </p:cViewPr>
      <p:guideLst>
        <p:guide orient="horz" pos="1620"/>
        <p:guide pos="2880"/>
      </p:guideLst>
    </p:cSldViewPr>
  </p:slideViewPr>
  <p:notesTextViewPr>
    <p:cViewPr>
      <p:scale>
        <a:sx n="3" d="2"/>
        <a:sy n="3" d="2"/>
      </p:scale>
      <p:origin x="0" y="0"/>
    </p:cViewPr>
  </p:notesTextViewPr>
  <p:gridSpacing cx="152705" cy="152705"/>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D18E60-4300-4729-A0D7-6AB984C3922D}" type="datetimeFigureOut">
              <a:rPr lang="en-US" smtClean="0"/>
              <a:t>12/17/2019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533E96-F078-4B3D-A8F4-F1AF21EBC357}" type="slidenum">
              <a:rPr lang="en-US" smtClean="0"/>
              <a:t>‹#›</a:t>
            </a:fld>
            <a:endParaRPr lang="en-US"/>
          </a:p>
        </p:txBody>
      </p:sp>
    </p:spTree>
    <p:extLst>
      <p:ext uri="{BB962C8B-B14F-4D97-AF65-F5344CB8AC3E}">
        <p14:creationId xmlns:p14="http://schemas.microsoft.com/office/powerpoint/2010/main" val="2844300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dirty="0"/>
          </a:p>
        </p:txBody>
      </p:sp>
      <p:sp>
        <p:nvSpPr>
          <p:cNvPr id="4" name="Skaidrės numerio vietos rezervavimo ženklas 3"/>
          <p:cNvSpPr>
            <a:spLocks noGrp="1"/>
          </p:cNvSpPr>
          <p:nvPr>
            <p:ph type="sldNum" sz="quarter" idx="10"/>
          </p:nvPr>
        </p:nvSpPr>
        <p:spPr/>
        <p:txBody>
          <a:bodyPr/>
          <a:lstStyle/>
          <a:p>
            <a:fld id="{AF533E96-F078-4B3D-A8F4-F1AF21EBC357}" type="slidenum">
              <a:rPr lang="en-US" smtClean="0"/>
              <a:t>9</a:t>
            </a:fld>
            <a:endParaRPr lang="en-US"/>
          </a:p>
        </p:txBody>
      </p:sp>
    </p:spTree>
    <p:extLst>
      <p:ext uri="{BB962C8B-B14F-4D97-AF65-F5344CB8AC3E}">
        <p14:creationId xmlns:p14="http://schemas.microsoft.com/office/powerpoint/2010/main" val="787677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lt-LT" dirty="0" err="1" smtClean="0"/>
              <a:t>Neighbours</a:t>
            </a:r>
            <a:r>
              <a:rPr lang="lt-LT" dirty="0" smtClean="0"/>
              <a:t> </a:t>
            </a:r>
            <a:r>
              <a:rPr lang="lt-LT" dirty="0" err="1" smtClean="0"/>
              <a:t>visiting</a:t>
            </a:r>
            <a:endParaRPr lang="lt-LT" dirty="0"/>
          </a:p>
        </p:txBody>
      </p:sp>
      <p:sp>
        <p:nvSpPr>
          <p:cNvPr id="4" name="Skaidrės numerio vietos rezervavimo ženklas 3"/>
          <p:cNvSpPr>
            <a:spLocks noGrp="1"/>
          </p:cNvSpPr>
          <p:nvPr>
            <p:ph type="sldNum" sz="quarter" idx="10"/>
          </p:nvPr>
        </p:nvSpPr>
        <p:spPr/>
        <p:txBody>
          <a:bodyPr/>
          <a:lstStyle/>
          <a:p>
            <a:fld id="{AF533E96-F078-4B3D-A8F4-F1AF21EBC357}" type="slidenum">
              <a:rPr lang="en-US" smtClean="0"/>
              <a:t>10</a:t>
            </a:fld>
            <a:endParaRPr lang="en-US"/>
          </a:p>
        </p:txBody>
      </p:sp>
    </p:spTree>
    <p:extLst>
      <p:ext uri="{BB962C8B-B14F-4D97-AF65-F5344CB8AC3E}">
        <p14:creationId xmlns:p14="http://schemas.microsoft.com/office/powerpoint/2010/main" val="37299444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01"/>
            <a:ext cx="7772400" cy="3200400"/>
          </a:xfrm>
        </p:spPr>
        <p:txBody>
          <a:bodyPr anchor="b">
            <a:noAutofit/>
          </a:bodyPr>
          <a:lstStyle>
            <a:lvl1pPr>
              <a:lnSpc>
                <a:spcPct val="100000"/>
              </a:lnSpc>
              <a:defRPr sz="8000"/>
            </a:lvl1pPr>
          </a:lstStyle>
          <a:p>
            <a:r>
              <a:rPr lang="en-US"/>
              <a:t>Click to edit Master title style</a:t>
            </a:r>
            <a:endParaRPr lang="en-US" dirty="0"/>
          </a:p>
        </p:txBody>
      </p:sp>
      <p:sp>
        <p:nvSpPr>
          <p:cNvPr id="3" name="Subtitle 2"/>
          <p:cNvSpPr>
            <a:spLocks noGrp="1"/>
          </p:cNvSpPr>
          <p:nvPr>
            <p:ph type="subTitle" idx="1"/>
          </p:nvPr>
        </p:nvSpPr>
        <p:spPr>
          <a:xfrm>
            <a:off x="1371600" y="3714750"/>
            <a:ext cx="6400800" cy="9144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53074F12-AA26-4AC8-9962-C36BB8F32554}" type="datetimeFigureOut">
              <a:rPr lang="en-US" smtClean="0"/>
              <a:pPr/>
              <a:t>12/17/2019</a:t>
            </a:fld>
            <a:endParaRPr lang="en-US"/>
          </a:p>
        </p:txBody>
      </p:sp>
      <p:sp>
        <p:nvSpPr>
          <p:cNvPr id="8" name="Slide Number Placeholder 7"/>
          <p:cNvSpPr>
            <a:spLocks noGrp="1"/>
          </p:cNvSpPr>
          <p:nvPr>
            <p:ph type="sldNum" sz="quarter" idx="11"/>
          </p:nvPr>
        </p:nvSpPr>
        <p:spPr/>
        <p:txBody>
          <a:bodyPr/>
          <a:lstStyle/>
          <a:p>
            <a:fld id="{B82CCC60-E8CD-4174-8B1A-7DF615B22EEF}" type="slidenum">
              <a:rPr lang="en-US" smtClean="0"/>
              <a:pPr/>
              <a:t>‹#›</a:t>
            </a:fld>
            <a:endParaRPr lang="en-US"/>
          </a:p>
        </p:txBody>
      </p:sp>
      <p:sp>
        <p:nvSpPr>
          <p:cNvPr id="9" name="Footer Placeholder 8"/>
          <p:cNvSpPr>
            <a:spLocks noGrp="1"/>
          </p:cNvSpPr>
          <p:nvPr>
            <p:ph type="ftr" sz="quarter" idx="12"/>
          </p:nvPr>
        </p:nvSpPr>
        <p:spPr/>
        <p:txBody>
          <a:bodyPr/>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12/17/2019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12/17/2019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pic>
        <p:nvPicPr>
          <p:cNvPr id="7" name="Picture 6" descr="E:\websites\free-power-point-templates\2012\logos.png">
            <a:extLst>
              <a:ext uri="{FF2B5EF4-FFF2-40B4-BE49-F238E27FC236}">
                <a16:creationId xmlns:a16="http://schemas.microsoft.com/office/drawing/2014/main" id="{08B89D22-1D6E-450B-881F-4D2A4C527F7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3808475" y="2326214"/>
            <a:ext cx="1463784" cy="526961"/>
          </a:xfrm>
          <a:prstGeom prst="rect">
            <a:avLst/>
          </a:prstGeom>
          <a:noFill/>
          <a:ln>
            <a:noFill/>
          </a:ln>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pPr/>
              <a:t>12/17/2019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028701"/>
            <a:ext cx="7772400" cy="1878806"/>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a:t>Click to edit Master title style</a:t>
            </a:r>
            <a:endParaRPr lang="en-US" dirty="0"/>
          </a:p>
        </p:txBody>
      </p:sp>
      <p:sp>
        <p:nvSpPr>
          <p:cNvPr id="3" name="Text Placeholder 2"/>
          <p:cNvSpPr>
            <a:spLocks noGrp="1"/>
          </p:cNvSpPr>
          <p:nvPr>
            <p:ph type="body" idx="1"/>
          </p:nvPr>
        </p:nvSpPr>
        <p:spPr>
          <a:xfrm>
            <a:off x="722313" y="3051573"/>
            <a:ext cx="7772400" cy="848915"/>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074F12-AA26-4AC8-9962-C36BB8F32554}" type="datetimeFigureOut">
              <a:rPr lang="en-US" smtClean="0"/>
              <a:pPr/>
              <a:t>12/17/2019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
        <p:nvSpPr>
          <p:cNvPr id="7" name="Oval 6"/>
          <p:cNvSpPr/>
          <p:nvPr/>
        </p:nvSpPr>
        <p:spPr>
          <a:xfrm>
            <a:off x="4495800" y="2943225"/>
            <a:ext cx="84772" cy="6357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2943225"/>
            <a:ext cx="84772" cy="6357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2943225"/>
            <a:ext cx="84772" cy="6357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4648200" y="1200151"/>
            <a:ext cx="4038600" cy="3394472"/>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3074F12-AA26-4AC8-9962-C36BB8F32554}" type="datetimeFigureOut">
              <a:rPr lang="en-US" smtClean="0"/>
              <a:pPr/>
              <a:t>12/17/2019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
        <p:nvSpPr>
          <p:cNvPr id="9" name="Content Placeholder 8"/>
          <p:cNvSpPr>
            <a:spLocks noGrp="1"/>
          </p:cNvSpPr>
          <p:nvPr>
            <p:ph sz="quarter" idx="13"/>
          </p:nvPr>
        </p:nvSpPr>
        <p:spPr>
          <a:xfrm>
            <a:off x="365760" y="1200150"/>
            <a:ext cx="4041648" cy="33947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00150"/>
            <a:ext cx="4040188" cy="4572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648201" y="1200150"/>
            <a:ext cx="4041775" cy="4572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53074F12-AA26-4AC8-9962-C36BB8F32554}" type="datetimeFigureOut">
              <a:rPr lang="en-US" smtClean="0"/>
              <a:pPr/>
              <a:t>12/17/2019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2CCC60-E8CD-4174-8B1A-7DF615B22EEF}" type="slidenum">
              <a:rPr lang="en-US" smtClean="0"/>
              <a:pPr/>
              <a:t>‹#›</a:t>
            </a:fld>
            <a:endParaRPr lang="en-US"/>
          </a:p>
        </p:txBody>
      </p:sp>
      <p:sp>
        <p:nvSpPr>
          <p:cNvPr id="11" name="Content Placeholder 10"/>
          <p:cNvSpPr>
            <a:spLocks noGrp="1"/>
          </p:cNvSpPr>
          <p:nvPr>
            <p:ph sz="quarter" idx="13"/>
          </p:nvPr>
        </p:nvSpPr>
        <p:spPr>
          <a:xfrm>
            <a:off x="457200" y="1659636"/>
            <a:ext cx="4041648" cy="29352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672584" y="1659637"/>
            <a:ext cx="4041648" cy="29348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3074F12-AA26-4AC8-9962-C36BB8F32554}" type="datetimeFigureOut">
              <a:rPr lang="en-US" smtClean="0"/>
              <a:pPr/>
              <a:t>12/17/2019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74F12-AA26-4AC8-9962-C36BB8F32554}" type="datetimeFigureOut">
              <a:rPr lang="en-US" smtClean="0"/>
              <a:pPr/>
              <a:t>12/17/2019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2CCC60-E8CD-4174-8B1A-7DF615B22EE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8" y="200025"/>
            <a:ext cx="3008313" cy="1571625"/>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a:t>Click to edit Master title style</a:t>
            </a:r>
            <a:endParaRPr lang="en-US" dirty="0"/>
          </a:p>
        </p:txBody>
      </p:sp>
      <p:sp>
        <p:nvSpPr>
          <p:cNvPr id="3" name="Content Placeholder 2"/>
          <p:cNvSpPr>
            <a:spLocks noGrp="1"/>
          </p:cNvSpPr>
          <p:nvPr>
            <p:ph idx="1"/>
          </p:nvPr>
        </p:nvSpPr>
        <p:spPr>
          <a:xfrm>
            <a:off x="719138" y="204788"/>
            <a:ext cx="4995863"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907088" y="1828801"/>
            <a:ext cx="3008313" cy="2765822"/>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12/17/2019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171450"/>
            <a:ext cx="5711824" cy="671513"/>
          </a:xfrm>
        </p:spPr>
        <p:txBody>
          <a:bodyPr anchor="b"/>
          <a:lstStyle>
            <a:lvl1pPr algn="ctr">
              <a:lnSpc>
                <a:spcPct val="100000"/>
              </a:lnSpc>
              <a:defRPr sz="2800" b="0"/>
            </a:lvl1pPr>
          </a:lstStyle>
          <a:p>
            <a:r>
              <a:rPr lang="en-US"/>
              <a:t>Click to edit Master title style</a:t>
            </a:r>
            <a:endParaRPr lang="en-US" dirty="0"/>
          </a:p>
        </p:txBody>
      </p:sp>
      <p:sp>
        <p:nvSpPr>
          <p:cNvPr id="3" name="Picture Placeholder 2"/>
          <p:cNvSpPr>
            <a:spLocks noGrp="1"/>
          </p:cNvSpPr>
          <p:nvPr>
            <p:ph type="pic" idx="1"/>
          </p:nvPr>
        </p:nvSpPr>
        <p:spPr>
          <a:xfrm>
            <a:off x="1508126" y="857250"/>
            <a:ext cx="6054724" cy="3405783"/>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679576" y="4357688"/>
            <a:ext cx="5711824" cy="40005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12/17/2019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200150"/>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363348" y="4767263"/>
            <a:ext cx="2085975" cy="273844"/>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53074F12-AA26-4AC8-9962-C36BB8F32554}" type="datetimeFigureOut">
              <a:rPr lang="en-US" smtClean="0"/>
              <a:pPr/>
              <a:t>12/17/2019</a:t>
            </a:fld>
            <a:endParaRPr lang="en-US"/>
          </a:p>
        </p:txBody>
      </p:sp>
      <p:sp>
        <p:nvSpPr>
          <p:cNvPr id="5" name="Footer Placeholder 4"/>
          <p:cNvSpPr>
            <a:spLocks noGrp="1"/>
          </p:cNvSpPr>
          <p:nvPr>
            <p:ph type="ftr" sz="quarter" idx="3"/>
          </p:nvPr>
        </p:nvSpPr>
        <p:spPr>
          <a:xfrm>
            <a:off x="659166" y="4767263"/>
            <a:ext cx="2847975" cy="273844"/>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US"/>
          </a:p>
        </p:txBody>
      </p:sp>
      <p:sp>
        <p:nvSpPr>
          <p:cNvPr id="6" name="Slide Number Placeholder 5"/>
          <p:cNvSpPr>
            <a:spLocks noGrp="1"/>
          </p:cNvSpPr>
          <p:nvPr>
            <p:ph type="sldNum" sz="quarter" idx="4"/>
          </p:nvPr>
        </p:nvSpPr>
        <p:spPr>
          <a:xfrm>
            <a:off x="8543279" y="4767263"/>
            <a:ext cx="561975" cy="273844"/>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B82CCC60-E8CD-4174-8B1A-7DF615B22EEF}" type="slidenum">
              <a:rPr lang="en-US" smtClean="0"/>
              <a:pPr/>
              <a:t>‹#›</a:t>
            </a:fld>
            <a:endParaRPr lang="en-US"/>
          </a:p>
        </p:txBody>
      </p:sp>
      <p:sp>
        <p:nvSpPr>
          <p:cNvPr id="7" name="Oval 6"/>
          <p:cNvSpPr/>
          <p:nvPr/>
        </p:nvSpPr>
        <p:spPr>
          <a:xfrm>
            <a:off x="8457760" y="4874538"/>
            <a:ext cx="84772" cy="6357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4874538"/>
            <a:ext cx="84772" cy="63579"/>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1E867DF-3DCA-4725-94F0-F2B6BD747A82}"/>
              </a:ext>
            </a:extLst>
          </p:cNvPr>
          <p:cNvSpPr txBox="1"/>
          <p:nvPr userDrawn="1"/>
        </p:nvSpPr>
        <p:spPr>
          <a:xfrm>
            <a:off x="-9150" y="5213747"/>
            <a:ext cx="8389625" cy="523220"/>
          </a:xfrm>
          <a:prstGeom prst="rect">
            <a:avLst/>
          </a:prstGeom>
          <a:noFill/>
        </p:spPr>
        <p:txBody>
          <a:bodyPr wrap="square" rtlCol="0">
            <a:spAutoFit/>
          </a:bodyPr>
          <a:lstStyle/>
          <a:p>
            <a:r>
              <a:rPr lang="en-US" sz="1400" dirty="0">
                <a:solidFill>
                  <a:schemeClr val="bg1">
                    <a:lumMod val="65000"/>
                  </a:schemeClr>
                </a:solidFill>
              </a:rPr>
              <a:t>This presentation uses a free template provided by FPPT.com</a:t>
            </a:r>
          </a:p>
          <a:p>
            <a:r>
              <a:rPr lang="en-US" sz="1400" dirty="0">
                <a:solidFill>
                  <a:schemeClr val="bg1">
                    <a:lumMod val="65000"/>
                  </a:schemeClr>
                </a:solidFill>
              </a:rPr>
              <a:t>www.free-power-point-templates.com</a:t>
            </a:r>
          </a:p>
        </p:txBody>
      </p:sp>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6067" y="2015613"/>
            <a:ext cx="6172200" cy="1012108"/>
          </a:xfrm>
        </p:spPr>
        <p:txBody>
          <a:bodyPr>
            <a:normAutofit/>
          </a:bodyPr>
          <a:lstStyle/>
          <a:p>
            <a:pPr algn="ctr"/>
            <a:r>
              <a:rPr lang="en-US" sz="6600" dirty="0"/>
              <a:t>Christmas Eve</a:t>
            </a:r>
            <a:endParaRPr lang="lt-LT" sz="6600" dirty="0"/>
          </a:p>
        </p:txBody>
      </p:sp>
    </p:spTree>
    <p:extLst>
      <p:ext uri="{BB962C8B-B14F-4D97-AF65-F5344CB8AC3E}">
        <p14:creationId xmlns:p14="http://schemas.microsoft.com/office/powerpoint/2010/main" val="40864339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70">
                                          <p:stCondLst>
                                            <p:cond delay="0"/>
                                          </p:stCondLst>
                                        </p:cTn>
                                        <p:tgtEl>
                                          <p:spTgt spid="2"/>
                                        </p:tgtEl>
                                      </p:cBhvr>
                                    </p:animEffect>
                                    <p:anim calcmode="lin" valueType="num">
                                      <p:cBhvr>
                                        <p:cTn id="8" dur="179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53"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53" tmFilter="0, 0; 0.125,0.2665; 0.25,0.4; 0.375,0.465; 0.5,0.5;  0.625,0.535; 0.75,0.6; 0.875,0.7335; 1,1">
                                          <p:stCondLst>
                                            <p:cond delay="653"/>
                                          </p:stCondLst>
                                        </p:cTn>
                                        <p:tgtEl>
                                          <p:spTgt spid="2"/>
                                        </p:tgtEl>
                                        <p:attrNameLst>
                                          <p:attrName>ppt_y</p:attrName>
                                        </p:attrNameLst>
                                      </p:cBhvr>
                                      <p:tavLst>
                                        <p:tav tm="0" fmla="#ppt_y-sin(pi*$)/9">
                                          <p:val>
                                            <p:fltVal val="0"/>
                                          </p:val>
                                        </p:tav>
                                        <p:tav tm="100000">
                                          <p:val>
                                            <p:fltVal val="1"/>
                                          </p:val>
                                        </p:tav>
                                      </p:tavLst>
                                    </p:anim>
                                    <p:anim calcmode="lin" valueType="num">
                                      <p:cBhvr>
                                        <p:cTn id="11" dur="2" tmFilter="0, 0; 0.125,0.2665; 0.25,0.4; 0.375,0.465; 0.5,0.5;  0.625,0.535; 0.75,0.6; 0.875,0.7335; 1,1">
                                          <p:stCondLst>
                                            <p:cond delay="1302"/>
                                          </p:stCondLst>
                                        </p:cTn>
                                        <p:tgtEl>
                                          <p:spTgt spid="2"/>
                                        </p:tgtEl>
                                        <p:attrNameLst>
                                          <p:attrName>ppt_y</p:attrName>
                                        </p:attrNameLst>
                                      </p:cBhvr>
                                      <p:tavLst>
                                        <p:tav tm="0" fmla="#ppt_y-sin(pi*$)/27">
                                          <p:val>
                                            <p:fltVal val="0"/>
                                          </p:val>
                                        </p:tav>
                                        <p:tav tm="100000">
                                          <p:val>
                                            <p:fltVal val="1"/>
                                          </p:val>
                                        </p:tav>
                                      </p:tavLst>
                                    </p:anim>
                                    <p:anim calcmode="lin" valueType="num">
                                      <p:cBhvr>
                                        <p:cTn id="12" dur="1" tmFilter="0, 0; 0.125,0.2665; 0.25,0.4; 0.375,0.465; 0.5,0.5;  0.625,0.535; 0.75,0.6; 0.875,0.7335; 1,1">
                                          <p:stCondLst>
                                            <p:cond delay="1999"/>
                                          </p:stCondLst>
                                        </p:cTn>
                                        <p:tgtEl>
                                          <p:spTgt spid="2"/>
                                        </p:tgtEl>
                                        <p:attrNameLst>
                                          <p:attrName>ppt_y</p:attrName>
                                        </p:attrNameLst>
                                      </p:cBhvr>
                                      <p:tavLst>
                                        <p:tav tm="0" fmla="#ppt_y-sin(pi*$)/81">
                                          <p:val>
                                            <p:fltVal val="0"/>
                                          </p:val>
                                        </p:tav>
                                        <p:tav tm="100000">
                                          <p:val>
                                            <p:fltVal val="1"/>
                                          </p:val>
                                        </p:tav>
                                      </p:tavLst>
                                    </p:anim>
                                    <p:animScale>
                                      <p:cBhvr>
                                        <p:cTn id="13" dur="1">
                                          <p:stCondLst>
                                            <p:cond delay="639"/>
                                          </p:stCondLst>
                                        </p:cTn>
                                        <p:tgtEl>
                                          <p:spTgt spid="2"/>
                                        </p:tgtEl>
                                      </p:cBhvr>
                                      <p:to x="100000" y="60000"/>
                                    </p:animScale>
                                    <p:animScale>
                                      <p:cBhvr>
                                        <p:cTn id="14" dur="1" decel="50000">
                                          <p:stCondLst>
                                            <p:cond delay="665"/>
                                          </p:stCondLst>
                                        </p:cTn>
                                        <p:tgtEl>
                                          <p:spTgt spid="2"/>
                                        </p:tgtEl>
                                      </p:cBhvr>
                                      <p:to x="100000" y="100000"/>
                                    </p:animScale>
                                    <p:animScale>
                                      <p:cBhvr>
                                        <p:cTn id="15" dur="1">
                                          <p:stCondLst>
                                            <p:cond delay="1290"/>
                                          </p:stCondLst>
                                        </p:cTn>
                                        <p:tgtEl>
                                          <p:spTgt spid="2"/>
                                        </p:tgtEl>
                                      </p:cBhvr>
                                      <p:to x="100000" y="80000"/>
                                    </p:animScale>
                                    <p:animScale>
                                      <p:cBhvr>
                                        <p:cTn id="16" dur="1" decel="50000">
                                          <p:stCondLst>
                                            <p:cond delay="1316"/>
                                          </p:stCondLst>
                                        </p:cTn>
                                        <p:tgtEl>
                                          <p:spTgt spid="2"/>
                                        </p:tgtEl>
                                      </p:cBhvr>
                                      <p:to x="100000" y="100000"/>
                                    </p:animScale>
                                    <p:animScale>
                                      <p:cBhvr>
                                        <p:cTn id="17" dur="1">
                                          <p:stCondLst>
                                            <p:cond delay="1999"/>
                                          </p:stCondLst>
                                        </p:cTn>
                                        <p:tgtEl>
                                          <p:spTgt spid="2"/>
                                        </p:tgtEl>
                                      </p:cBhvr>
                                      <p:to x="100000" y="90000"/>
                                    </p:animScale>
                                    <p:animScale>
                                      <p:cBhvr>
                                        <p:cTn id="18" dur="1" decel="50000">
                                          <p:stCondLst>
                                            <p:cond delay="1999"/>
                                          </p:stCondLst>
                                        </p:cTn>
                                        <p:tgtEl>
                                          <p:spTgt spid="2"/>
                                        </p:tgtEl>
                                      </p:cBhvr>
                                      <p:to x="100000" y="100000"/>
                                    </p:animScale>
                                    <p:animScale>
                                      <p:cBhvr>
                                        <p:cTn id="19" dur="1">
                                          <p:stCondLst>
                                            <p:cond delay="1999"/>
                                          </p:stCondLst>
                                        </p:cTn>
                                        <p:tgtEl>
                                          <p:spTgt spid="2"/>
                                        </p:tgtEl>
                                      </p:cBhvr>
                                      <p:to x="100000" y="95000"/>
                                    </p:animScale>
                                    <p:animScale>
                                      <p:cBhvr>
                                        <p:cTn id="20" dur="1" decel="50000">
                                          <p:stCondLst>
                                            <p:cond delay="1999"/>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veikslėlis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5833644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veikslėlis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8232262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veikslėlis 4">
            <a:extLst>
              <a:ext uri="{FF2B5EF4-FFF2-40B4-BE49-F238E27FC236}">
                <a16:creationId xmlns:a16="http://schemas.microsoft.com/office/drawing/2014/main" id="{BFD5D7F6-C478-CF43-97F9-2DA979C112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329738" cy="5143500"/>
          </a:xfrm>
          <a:prstGeom prst="rect">
            <a:avLst/>
          </a:prstGeom>
        </p:spPr>
      </p:pic>
    </p:spTree>
    <p:extLst>
      <p:ext uri="{BB962C8B-B14F-4D97-AF65-F5344CB8AC3E}">
        <p14:creationId xmlns:p14="http://schemas.microsoft.com/office/powerpoint/2010/main" val="8260397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veikslėlis 4">
            <a:extLst>
              <a:ext uri="{FF2B5EF4-FFF2-40B4-BE49-F238E27FC236}">
                <a16:creationId xmlns:a16="http://schemas.microsoft.com/office/drawing/2014/main" id="{FBC60A59-9C35-A644-9825-C75A597F61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295805" cy="5170289"/>
          </a:xfrm>
          <a:prstGeom prst="rect">
            <a:avLst/>
          </a:prstGeom>
        </p:spPr>
      </p:pic>
      <p:sp>
        <p:nvSpPr>
          <p:cNvPr id="3" name="Turinio vietos rezervavimo ženklas 2">
            <a:extLst>
              <a:ext uri="{FF2B5EF4-FFF2-40B4-BE49-F238E27FC236}">
                <a16:creationId xmlns:a16="http://schemas.microsoft.com/office/drawing/2014/main" id="{81535929-91BA-9B4B-A84F-82A01E69D93B}"/>
              </a:ext>
            </a:extLst>
          </p:cNvPr>
          <p:cNvSpPr>
            <a:spLocks noGrp="1"/>
          </p:cNvSpPr>
          <p:nvPr>
            <p:ph idx="1"/>
          </p:nvPr>
        </p:nvSpPr>
        <p:spPr>
          <a:xfrm>
            <a:off x="961727" y="1541860"/>
            <a:ext cx="7372350" cy="3263504"/>
          </a:xfrm>
        </p:spPr>
        <p:txBody>
          <a:bodyPr/>
          <a:lstStyle/>
          <a:p>
            <a:pPr marL="0" indent="0" algn="ctr">
              <a:buNone/>
            </a:pPr>
            <a:r>
              <a:rPr lang="lt-LT" sz="2700" dirty="0">
                <a:solidFill>
                  <a:schemeClr val="tx1"/>
                </a:solidFill>
                <a:latin typeface="Bembo" panose="02000000000000000000" pitchFamily="2" charset="0"/>
                <a:ea typeface="Bembo" panose="02000000000000000000" pitchFamily="2" charset="0"/>
                <a:cs typeface="Times New Roman" panose="02020603050405020304" pitchFamily="18" charset="0"/>
              </a:rPr>
              <a:t>On </a:t>
            </a:r>
            <a:r>
              <a:rPr lang="lt-LT" sz="2700" dirty="0" err="1">
                <a:solidFill>
                  <a:schemeClr val="tx1"/>
                </a:solidFill>
                <a:latin typeface="Bembo" panose="02000000000000000000" pitchFamily="2" charset="0"/>
                <a:ea typeface="Bembo" panose="02000000000000000000" pitchFamily="2" charset="0"/>
                <a:cs typeface="Times New Roman" panose="02020603050405020304" pitchFamily="18" charset="0"/>
              </a:rPr>
              <a:t>the</a:t>
            </a:r>
            <a:r>
              <a:rPr lang="lt-LT" sz="2700" dirty="0">
                <a:solidFill>
                  <a:schemeClr val="tx1"/>
                </a:solidFill>
                <a:latin typeface="Bembo" panose="02000000000000000000" pitchFamily="2" charset="0"/>
                <a:ea typeface="Bembo" panose="02000000000000000000" pitchFamily="2" charset="0"/>
                <a:cs typeface="Times New Roman" panose="02020603050405020304" pitchFamily="18" charset="0"/>
              </a:rPr>
              <a:t> </a:t>
            </a:r>
            <a:r>
              <a:rPr lang="lt-LT" sz="2700" dirty="0" err="1">
                <a:solidFill>
                  <a:schemeClr val="tx1"/>
                </a:solidFill>
                <a:latin typeface="Bembo" panose="02000000000000000000" pitchFamily="2" charset="0"/>
                <a:ea typeface="Bembo" panose="02000000000000000000" pitchFamily="2" charset="0"/>
                <a:cs typeface="Times New Roman" panose="02020603050405020304" pitchFamily="18" charset="0"/>
              </a:rPr>
              <a:t>first</a:t>
            </a:r>
            <a:r>
              <a:rPr lang="lt-LT" sz="2700" dirty="0">
                <a:solidFill>
                  <a:schemeClr val="tx1"/>
                </a:solidFill>
                <a:latin typeface="Bembo" panose="02000000000000000000" pitchFamily="2" charset="0"/>
                <a:ea typeface="Bembo" panose="02000000000000000000" pitchFamily="2" charset="0"/>
                <a:cs typeface="Times New Roman" panose="02020603050405020304" pitchFamily="18" charset="0"/>
              </a:rPr>
              <a:t> </a:t>
            </a:r>
            <a:r>
              <a:rPr lang="lt-LT" sz="2700" dirty="0" err="1">
                <a:solidFill>
                  <a:schemeClr val="tx1"/>
                </a:solidFill>
                <a:latin typeface="Bembo" panose="02000000000000000000" pitchFamily="2" charset="0"/>
                <a:ea typeface="Bembo" panose="02000000000000000000" pitchFamily="2" charset="0"/>
                <a:cs typeface="Times New Roman" panose="02020603050405020304" pitchFamily="18" charset="0"/>
              </a:rPr>
              <a:t>day</a:t>
            </a:r>
            <a:r>
              <a:rPr lang="lt-LT" sz="2700" dirty="0">
                <a:solidFill>
                  <a:schemeClr val="tx1"/>
                </a:solidFill>
                <a:latin typeface="Bembo" panose="02000000000000000000" pitchFamily="2" charset="0"/>
                <a:ea typeface="Bembo" panose="02000000000000000000" pitchFamily="2" charset="0"/>
                <a:cs typeface="Times New Roman" panose="02020603050405020304" pitchFamily="18" charset="0"/>
              </a:rPr>
              <a:t> </a:t>
            </a:r>
            <a:r>
              <a:rPr lang="lt-LT" sz="2700" dirty="0" err="1">
                <a:solidFill>
                  <a:schemeClr val="tx1"/>
                </a:solidFill>
                <a:latin typeface="Bembo" panose="02000000000000000000" pitchFamily="2" charset="0"/>
                <a:ea typeface="Bembo" panose="02000000000000000000" pitchFamily="2" charset="0"/>
                <a:cs typeface="Times New Roman" panose="02020603050405020304" pitchFamily="18" charset="0"/>
              </a:rPr>
              <a:t>of</a:t>
            </a:r>
            <a:r>
              <a:rPr lang="lt-LT" sz="2700" dirty="0">
                <a:solidFill>
                  <a:schemeClr val="tx1"/>
                </a:solidFill>
                <a:latin typeface="Bembo" panose="02000000000000000000" pitchFamily="2" charset="0"/>
                <a:ea typeface="Bembo" panose="02000000000000000000" pitchFamily="2" charset="0"/>
                <a:cs typeface="Times New Roman" panose="02020603050405020304" pitchFamily="18" charset="0"/>
              </a:rPr>
              <a:t> </a:t>
            </a:r>
            <a:r>
              <a:rPr lang="lt-LT" sz="2700" dirty="0" err="1">
                <a:solidFill>
                  <a:schemeClr val="tx1"/>
                </a:solidFill>
                <a:latin typeface="Bembo" panose="02000000000000000000" pitchFamily="2" charset="0"/>
                <a:ea typeface="Bembo" panose="02000000000000000000" pitchFamily="2" charset="0"/>
                <a:cs typeface="Times New Roman" panose="02020603050405020304" pitchFamily="18" charset="0"/>
              </a:rPr>
              <a:t>Christmas</a:t>
            </a:r>
            <a:r>
              <a:rPr lang="lt-LT" sz="2700" dirty="0">
                <a:solidFill>
                  <a:schemeClr val="tx1"/>
                </a:solidFill>
                <a:latin typeface="Bembo" panose="02000000000000000000" pitchFamily="2" charset="0"/>
                <a:ea typeface="Bembo" panose="02000000000000000000" pitchFamily="2" charset="0"/>
                <a:cs typeface="Times New Roman" panose="02020603050405020304" pitchFamily="18" charset="0"/>
              </a:rPr>
              <a:t>, </a:t>
            </a:r>
            <a:r>
              <a:rPr lang="lt-LT" sz="2700" dirty="0" err="1">
                <a:solidFill>
                  <a:schemeClr val="tx1"/>
                </a:solidFill>
                <a:latin typeface="Bembo" panose="02000000000000000000" pitchFamily="2" charset="0"/>
                <a:ea typeface="Bembo" panose="02000000000000000000" pitchFamily="2" charset="0"/>
                <a:cs typeface="Times New Roman" panose="02020603050405020304" pitchFamily="18" charset="0"/>
              </a:rPr>
              <a:t>families</a:t>
            </a:r>
            <a:r>
              <a:rPr lang="lt-LT" sz="2700" dirty="0">
                <a:solidFill>
                  <a:schemeClr val="tx1"/>
                </a:solidFill>
                <a:latin typeface="Bembo" panose="02000000000000000000" pitchFamily="2" charset="0"/>
                <a:ea typeface="Bembo" panose="02000000000000000000" pitchFamily="2" charset="0"/>
                <a:cs typeface="Times New Roman" panose="02020603050405020304" pitchFamily="18" charset="0"/>
              </a:rPr>
              <a:t> </a:t>
            </a:r>
            <a:r>
              <a:rPr lang="lt-LT" sz="2700" dirty="0" err="1">
                <a:solidFill>
                  <a:schemeClr val="tx1"/>
                </a:solidFill>
                <a:latin typeface="Bembo" panose="02000000000000000000" pitchFamily="2" charset="0"/>
                <a:ea typeface="Bembo" panose="02000000000000000000" pitchFamily="2" charset="0"/>
                <a:cs typeface="Times New Roman" panose="02020603050405020304" pitchFamily="18" charset="0"/>
              </a:rPr>
              <a:t>should</a:t>
            </a:r>
            <a:r>
              <a:rPr lang="lt-LT" sz="2700" dirty="0">
                <a:solidFill>
                  <a:schemeClr val="tx1"/>
                </a:solidFill>
                <a:latin typeface="Bembo" panose="02000000000000000000" pitchFamily="2" charset="0"/>
                <a:ea typeface="Bembo" panose="02000000000000000000" pitchFamily="2" charset="0"/>
                <a:cs typeface="Times New Roman" panose="02020603050405020304" pitchFamily="18" charset="0"/>
              </a:rPr>
              <a:t> </a:t>
            </a:r>
            <a:r>
              <a:rPr lang="lt-LT" sz="2700" dirty="0" err="1">
                <a:solidFill>
                  <a:schemeClr val="tx1"/>
                </a:solidFill>
                <a:latin typeface="Bembo" panose="02000000000000000000" pitchFamily="2" charset="0"/>
                <a:ea typeface="Bembo" panose="02000000000000000000" pitchFamily="2" charset="0"/>
                <a:cs typeface="Times New Roman" panose="02020603050405020304" pitchFamily="18" charset="0"/>
              </a:rPr>
              <a:t>mostly</a:t>
            </a:r>
            <a:r>
              <a:rPr lang="lt-LT" sz="2700" dirty="0">
                <a:solidFill>
                  <a:schemeClr val="tx1"/>
                </a:solidFill>
                <a:latin typeface="Bembo" panose="02000000000000000000" pitchFamily="2" charset="0"/>
                <a:ea typeface="Bembo" panose="02000000000000000000" pitchFamily="2" charset="0"/>
                <a:cs typeface="Times New Roman" panose="02020603050405020304" pitchFamily="18" charset="0"/>
              </a:rPr>
              <a:t> </a:t>
            </a:r>
            <a:r>
              <a:rPr lang="lt-LT" sz="2700" dirty="0" err="1">
                <a:solidFill>
                  <a:schemeClr val="tx1"/>
                </a:solidFill>
                <a:latin typeface="Bembo" panose="02000000000000000000" pitchFamily="2" charset="0"/>
                <a:ea typeface="Bembo" panose="02000000000000000000" pitchFamily="2" charset="0"/>
                <a:cs typeface="Times New Roman" panose="02020603050405020304" pitchFamily="18" charset="0"/>
              </a:rPr>
              <a:t>stay</a:t>
            </a:r>
            <a:r>
              <a:rPr lang="lt-LT" sz="2700" dirty="0">
                <a:solidFill>
                  <a:schemeClr val="tx1"/>
                </a:solidFill>
                <a:latin typeface="Bembo" panose="02000000000000000000" pitchFamily="2" charset="0"/>
                <a:ea typeface="Bembo" panose="02000000000000000000" pitchFamily="2" charset="0"/>
                <a:cs typeface="Times New Roman" panose="02020603050405020304" pitchFamily="18" charset="0"/>
              </a:rPr>
              <a:t> </a:t>
            </a:r>
            <a:r>
              <a:rPr lang="lt-LT" sz="2700" dirty="0" err="1">
                <a:solidFill>
                  <a:schemeClr val="tx1"/>
                </a:solidFill>
                <a:latin typeface="Bembo" panose="02000000000000000000" pitchFamily="2" charset="0"/>
                <a:ea typeface="Bembo" panose="02000000000000000000" pitchFamily="2" charset="0"/>
                <a:cs typeface="Times New Roman" panose="02020603050405020304" pitchFamily="18" charset="0"/>
              </a:rPr>
              <a:t>together</a:t>
            </a:r>
            <a:r>
              <a:rPr lang="lt-LT" sz="2700" dirty="0">
                <a:solidFill>
                  <a:schemeClr val="tx1"/>
                </a:solidFill>
                <a:latin typeface="Bembo" panose="02000000000000000000" pitchFamily="2" charset="0"/>
                <a:ea typeface="Bembo" panose="02000000000000000000" pitchFamily="2" charset="0"/>
                <a:cs typeface="Times New Roman" panose="02020603050405020304" pitchFamily="18" charset="0"/>
              </a:rPr>
              <a:t>, </a:t>
            </a:r>
            <a:r>
              <a:rPr lang="lt-LT" sz="2700" dirty="0" err="1">
                <a:solidFill>
                  <a:schemeClr val="tx1"/>
                </a:solidFill>
                <a:latin typeface="Bembo" panose="02000000000000000000" pitchFamily="2" charset="0"/>
                <a:ea typeface="Bembo" panose="02000000000000000000" pitchFamily="2" charset="0"/>
                <a:cs typeface="Times New Roman" panose="02020603050405020304" pitchFamily="18" charset="0"/>
              </a:rPr>
              <a:t>they</a:t>
            </a:r>
            <a:r>
              <a:rPr lang="lt-LT" sz="2700" dirty="0">
                <a:solidFill>
                  <a:schemeClr val="tx1"/>
                </a:solidFill>
                <a:latin typeface="Bembo" panose="02000000000000000000" pitchFamily="2" charset="0"/>
                <a:ea typeface="Bembo" panose="02000000000000000000" pitchFamily="2" charset="0"/>
                <a:cs typeface="Times New Roman" panose="02020603050405020304" pitchFamily="18" charset="0"/>
              </a:rPr>
              <a:t> </a:t>
            </a:r>
            <a:r>
              <a:rPr lang="lt-LT" sz="2700" dirty="0" err="1">
                <a:solidFill>
                  <a:schemeClr val="tx1"/>
                </a:solidFill>
                <a:latin typeface="Bembo" panose="02000000000000000000" pitchFamily="2" charset="0"/>
                <a:ea typeface="Bembo" panose="02000000000000000000" pitchFamily="2" charset="0"/>
                <a:cs typeface="Times New Roman" panose="02020603050405020304" pitchFamily="18" charset="0"/>
              </a:rPr>
              <a:t>shouldn‘t</a:t>
            </a:r>
            <a:r>
              <a:rPr lang="lt-LT" sz="2700" dirty="0">
                <a:solidFill>
                  <a:schemeClr val="tx1"/>
                </a:solidFill>
                <a:latin typeface="Bembo" panose="02000000000000000000" pitchFamily="2" charset="0"/>
                <a:ea typeface="Bembo" panose="02000000000000000000" pitchFamily="2" charset="0"/>
                <a:cs typeface="Times New Roman" panose="02020603050405020304" pitchFamily="18" charset="0"/>
              </a:rPr>
              <a:t> </a:t>
            </a:r>
            <a:r>
              <a:rPr lang="lt-LT" sz="2700" dirty="0" err="1">
                <a:solidFill>
                  <a:schemeClr val="tx1"/>
                </a:solidFill>
                <a:latin typeface="Bembo" panose="02000000000000000000" pitchFamily="2" charset="0"/>
                <a:ea typeface="Bembo" panose="02000000000000000000" pitchFamily="2" charset="0"/>
                <a:cs typeface="Times New Roman" panose="02020603050405020304" pitchFamily="18" charset="0"/>
              </a:rPr>
              <a:t>go</a:t>
            </a:r>
            <a:r>
              <a:rPr lang="lt-LT" sz="2700" dirty="0">
                <a:solidFill>
                  <a:schemeClr val="tx1"/>
                </a:solidFill>
                <a:latin typeface="Bembo" panose="02000000000000000000" pitchFamily="2" charset="0"/>
                <a:ea typeface="Bembo" panose="02000000000000000000" pitchFamily="2" charset="0"/>
                <a:cs typeface="Times New Roman" panose="02020603050405020304" pitchFamily="18" charset="0"/>
              </a:rPr>
              <a:t> </a:t>
            </a:r>
            <a:r>
              <a:rPr lang="lt-LT" sz="2700" dirty="0" err="1">
                <a:solidFill>
                  <a:schemeClr val="tx1"/>
                </a:solidFill>
                <a:latin typeface="Bembo" panose="02000000000000000000" pitchFamily="2" charset="0"/>
                <a:ea typeface="Bembo" panose="02000000000000000000" pitchFamily="2" charset="0"/>
                <a:cs typeface="Times New Roman" panose="02020603050405020304" pitchFamily="18" charset="0"/>
              </a:rPr>
              <a:t>out</a:t>
            </a:r>
            <a:r>
              <a:rPr lang="lt-LT" sz="2700" dirty="0">
                <a:solidFill>
                  <a:schemeClr val="tx1"/>
                </a:solidFill>
                <a:latin typeface="Bembo" panose="02000000000000000000" pitchFamily="2" charset="0"/>
                <a:ea typeface="Bembo" panose="02000000000000000000" pitchFamily="2" charset="0"/>
                <a:cs typeface="Times New Roman" panose="02020603050405020304" pitchFamily="18" charset="0"/>
              </a:rPr>
              <a:t> </a:t>
            </a:r>
            <a:r>
              <a:rPr lang="lt-LT" sz="2700" dirty="0" err="1">
                <a:solidFill>
                  <a:schemeClr val="tx1"/>
                </a:solidFill>
                <a:latin typeface="Bembo" panose="02000000000000000000" pitchFamily="2" charset="0"/>
                <a:ea typeface="Bembo" panose="02000000000000000000" pitchFamily="2" charset="0"/>
                <a:cs typeface="Times New Roman" panose="02020603050405020304" pitchFamily="18" charset="0"/>
              </a:rPr>
              <a:t>anywhere</a:t>
            </a:r>
            <a:r>
              <a:rPr lang="lt-LT" sz="2700" dirty="0">
                <a:solidFill>
                  <a:schemeClr val="tx1"/>
                </a:solidFill>
                <a:latin typeface="Bembo" panose="02000000000000000000" pitchFamily="2" charset="0"/>
                <a:ea typeface="Bembo" panose="02000000000000000000" pitchFamily="2" charset="0"/>
                <a:cs typeface="Times New Roman" panose="02020603050405020304" pitchFamily="18" charset="0"/>
              </a:rPr>
              <a:t> </a:t>
            </a:r>
            <a:r>
              <a:rPr lang="lt-LT" sz="2700" dirty="0" err="1">
                <a:solidFill>
                  <a:schemeClr val="tx1"/>
                </a:solidFill>
                <a:latin typeface="Bembo" panose="02000000000000000000" pitchFamily="2" charset="0"/>
                <a:ea typeface="Bembo" panose="02000000000000000000" pitchFamily="2" charset="0"/>
                <a:cs typeface="Times New Roman" panose="02020603050405020304" pitchFamily="18" charset="0"/>
              </a:rPr>
              <a:t>and</a:t>
            </a:r>
            <a:r>
              <a:rPr lang="lt-LT" sz="2700" dirty="0">
                <a:solidFill>
                  <a:schemeClr val="tx1"/>
                </a:solidFill>
                <a:latin typeface="Bembo" panose="02000000000000000000" pitchFamily="2" charset="0"/>
                <a:ea typeface="Bembo" panose="02000000000000000000" pitchFamily="2" charset="0"/>
                <a:cs typeface="Times New Roman" panose="02020603050405020304" pitchFamily="18" charset="0"/>
              </a:rPr>
              <a:t> </a:t>
            </a:r>
            <a:r>
              <a:rPr lang="lt-LT" sz="2700" dirty="0" err="1">
                <a:solidFill>
                  <a:schemeClr val="tx1"/>
                </a:solidFill>
                <a:latin typeface="Bembo" panose="02000000000000000000" pitchFamily="2" charset="0"/>
                <a:ea typeface="Bembo" panose="02000000000000000000" pitchFamily="2" charset="0"/>
                <a:cs typeface="Times New Roman" panose="02020603050405020304" pitchFamily="18" charset="0"/>
              </a:rPr>
              <a:t>should</a:t>
            </a:r>
            <a:r>
              <a:rPr lang="lt-LT" sz="2700" dirty="0">
                <a:solidFill>
                  <a:schemeClr val="tx1"/>
                </a:solidFill>
                <a:latin typeface="Bembo" panose="02000000000000000000" pitchFamily="2" charset="0"/>
                <a:ea typeface="Bembo" panose="02000000000000000000" pitchFamily="2" charset="0"/>
                <a:cs typeface="Times New Roman" panose="02020603050405020304" pitchFamily="18" charset="0"/>
              </a:rPr>
              <a:t> </a:t>
            </a:r>
            <a:r>
              <a:rPr lang="lt-LT" sz="2700" dirty="0" err="1">
                <a:solidFill>
                  <a:schemeClr val="tx1"/>
                </a:solidFill>
                <a:latin typeface="Bembo" panose="02000000000000000000" pitchFamily="2" charset="0"/>
                <a:ea typeface="Bembo" panose="02000000000000000000" pitchFamily="2" charset="0"/>
                <a:cs typeface="Times New Roman" panose="02020603050405020304" pitchFamily="18" charset="0"/>
              </a:rPr>
              <a:t>wake</a:t>
            </a:r>
            <a:r>
              <a:rPr lang="lt-LT" sz="2700" dirty="0">
                <a:solidFill>
                  <a:schemeClr val="tx1"/>
                </a:solidFill>
                <a:latin typeface="Bembo" panose="02000000000000000000" pitchFamily="2" charset="0"/>
                <a:ea typeface="Bembo" panose="02000000000000000000" pitchFamily="2" charset="0"/>
                <a:cs typeface="Times New Roman" panose="02020603050405020304" pitchFamily="18" charset="0"/>
              </a:rPr>
              <a:t> </a:t>
            </a:r>
            <a:r>
              <a:rPr lang="lt-LT" sz="2700" dirty="0" err="1">
                <a:solidFill>
                  <a:schemeClr val="tx1"/>
                </a:solidFill>
                <a:latin typeface="Bembo" panose="02000000000000000000" pitchFamily="2" charset="0"/>
                <a:ea typeface="Bembo" panose="02000000000000000000" pitchFamily="2" charset="0"/>
                <a:cs typeface="Times New Roman" panose="02020603050405020304" pitchFamily="18" charset="0"/>
              </a:rPr>
              <a:t>up</a:t>
            </a:r>
            <a:r>
              <a:rPr lang="lt-LT" sz="2700" dirty="0">
                <a:solidFill>
                  <a:schemeClr val="tx1"/>
                </a:solidFill>
                <a:latin typeface="Bembo" panose="02000000000000000000" pitchFamily="2" charset="0"/>
                <a:ea typeface="Bembo" panose="02000000000000000000" pitchFamily="2" charset="0"/>
                <a:cs typeface="Times New Roman" panose="02020603050405020304" pitchFamily="18" charset="0"/>
              </a:rPr>
              <a:t> </a:t>
            </a:r>
            <a:r>
              <a:rPr lang="lt-LT" sz="2700" dirty="0" err="1">
                <a:solidFill>
                  <a:schemeClr val="tx1"/>
                </a:solidFill>
                <a:latin typeface="Bembo" panose="02000000000000000000" pitchFamily="2" charset="0"/>
                <a:ea typeface="Bembo" panose="02000000000000000000" pitchFamily="2" charset="0"/>
                <a:cs typeface="Times New Roman" panose="02020603050405020304" pitchFamily="18" charset="0"/>
              </a:rPr>
              <a:t>early</a:t>
            </a:r>
            <a:r>
              <a:rPr lang="lt-LT" sz="2700" dirty="0">
                <a:solidFill>
                  <a:schemeClr val="tx1"/>
                </a:solidFill>
                <a:latin typeface="Bembo" panose="02000000000000000000" pitchFamily="2" charset="0"/>
                <a:ea typeface="Bembo" panose="02000000000000000000" pitchFamily="2" charset="0"/>
                <a:cs typeface="Times New Roman" panose="02020603050405020304" pitchFamily="18" charset="0"/>
              </a:rPr>
              <a:t> </a:t>
            </a:r>
            <a:r>
              <a:rPr lang="lt-LT" sz="2700" dirty="0" err="1">
                <a:solidFill>
                  <a:schemeClr val="tx1"/>
                </a:solidFill>
                <a:latin typeface="Bembo" panose="02000000000000000000" pitchFamily="2" charset="0"/>
                <a:ea typeface="Bembo" panose="02000000000000000000" pitchFamily="2" charset="0"/>
                <a:cs typeface="Times New Roman" panose="02020603050405020304" pitchFamily="18" charset="0"/>
              </a:rPr>
              <a:t>in</a:t>
            </a:r>
            <a:r>
              <a:rPr lang="lt-LT" sz="2700" dirty="0">
                <a:solidFill>
                  <a:schemeClr val="tx1"/>
                </a:solidFill>
                <a:latin typeface="Bembo" panose="02000000000000000000" pitchFamily="2" charset="0"/>
                <a:ea typeface="Bembo" panose="02000000000000000000" pitchFamily="2" charset="0"/>
                <a:cs typeface="Times New Roman" panose="02020603050405020304" pitchFamily="18" charset="0"/>
              </a:rPr>
              <a:t> </a:t>
            </a:r>
            <a:r>
              <a:rPr lang="lt-LT" sz="2700" dirty="0" err="1">
                <a:solidFill>
                  <a:schemeClr val="tx1"/>
                </a:solidFill>
                <a:latin typeface="Bembo" panose="02000000000000000000" pitchFamily="2" charset="0"/>
                <a:ea typeface="Bembo" panose="02000000000000000000" pitchFamily="2" charset="0"/>
                <a:cs typeface="Times New Roman" panose="02020603050405020304" pitchFamily="18" charset="0"/>
              </a:rPr>
              <a:t>order</a:t>
            </a:r>
            <a:r>
              <a:rPr lang="lt-LT" sz="2700" dirty="0">
                <a:solidFill>
                  <a:schemeClr val="tx1"/>
                </a:solidFill>
                <a:latin typeface="Bembo" panose="02000000000000000000" pitchFamily="2" charset="0"/>
                <a:ea typeface="Bembo" panose="02000000000000000000" pitchFamily="2" charset="0"/>
                <a:cs typeface="Times New Roman" panose="02020603050405020304" pitchFamily="18" charset="0"/>
              </a:rPr>
              <a:t> to </a:t>
            </a:r>
            <a:r>
              <a:rPr lang="lt-LT" sz="2700" dirty="0" err="1">
                <a:solidFill>
                  <a:schemeClr val="tx1"/>
                </a:solidFill>
                <a:latin typeface="Bembo" panose="02000000000000000000" pitchFamily="2" charset="0"/>
                <a:ea typeface="Bembo" panose="02000000000000000000" pitchFamily="2" charset="0"/>
                <a:cs typeface="Times New Roman" panose="02020603050405020304" pitchFamily="18" charset="0"/>
              </a:rPr>
              <a:t>uncover</a:t>
            </a:r>
            <a:r>
              <a:rPr lang="lt-LT" sz="2700" dirty="0">
                <a:solidFill>
                  <a:schemeClr val="tx1"/>
                </a:solidFill>
                <a:latin typeface="Bembo" panose="02000000000000000000" pitchFamily="2" charset="0"/>
                <a:ea typeface="Bembo" panose="02000000000000000000" pitchFamily="2" charset="0"/>
                <a:cs typeface="Times New Roman" panose="02020603050405020304" pitchFamily="18" charset="0"/>
              </a:rPr>
              <a:t> </a:t>
            </a:r>
            <a:r>
              <a:rPr lang="lt-LT" sz="2700" dirty="0" err="1">
                <a:solidFill>
                  <a:schemeClr val="tx1"/>
                </a:solidFill>
                <a:latin typeface="Bembo" panose="02000000000000000000" pitchFamily="2" charset="0"/>
                <a:ea typeface="Bembo" panose="02000000000000000000" pitchFamily="2" charset="0"/>
                <a:cs typeface="Times New Roman" panose="02020603050405020304" pitchFamily="18" charset="0"/>
              </a:rPr>
              <a:t>the</a:t>
            </a:r>
            <a:r>
              <a:rPr lang="lt-LT" sz="2700" dirty="0">
                <a:solidFill>
                  <a:schemeClr val="tx1"/>
                </a:solidFill>
                <a:latin typeface="Bembo" panose="02000000000000000000" pitchFamily="2" charset="0"/>
                <a:ea typeface="Bembo" panose="02000000000000000000" pitchFamily="2" charset="0"/>
                <a:cs typeface="Times New Roman" panose="02020603050405020304" pitchFamily="18" charset="0"/>
              </a:rPr>
              <a:t> </a:t>
            </a:r>
            <a:r>
              <a:rPr lang="lt-LT" sz="2700" dirty="0" err="1">
                <a:solidFill>
                  <a:schemeClr val="tx1"/>
                </a:solidFill>
                <a:latin typeface="Bembo" panose="02000000000000000000" pitchFamily="2" charset="0"/>
                <a:ea typeface="Bembo" panose="02000000000000000000" pitchFamily="2" charset="0"/>
                <a:cs typeface="Times New Roman" panose="02020603050405020304" pitchFamily="18" charset="0"/>
              </a:rPr>
              <a:t>Christmas</a:t>
            </a:r>
            <a:r>
              <a:rPr lang="lt-LT" sz="2700" dirty="0">
                <a:solidFill>
                  <a:schemeClr val="tx1"/>
                </a:solidFill>
                <a:latin typeface="Bembo" panose="02000000000000000000" pitchFamily="2" charset="0"/>
                <a:ea typeface="Bembo" panose="02000000000000000000" pitchFamily="2" charset="0"/>
                <a:cs typeface="Times New Roman" panose="02020603050405020304" pitchFamily="18" charset="0"/>
              </a:rPr>
              <a:t> </a:t>
            </a:r>
            <a:r>
              <a:rPr lang="lt-LT" sz="2700" dirty="0" err="1">
                <a:solidFill>
                  <a:schemeClr val="tx1"/>
                </a:solidFill>
                <a:latin typeface="Bembo" panose="02000000000000000000" pitchFamily="2" charset="0"/>
                <a:ea typeface="Bembo" panose="02000000000000000000" pitchFamily="2" charset="0"/>
                <a:cs typeface="Times New Roman" panose="02020603050405020304" pitchFamily="18" charset="0"/>
              </a:rPr>
              <a:t>eve's</a:t>
            </a:r>
            <a:r>
              <a:rPr lang="lt-LT" sz="2700" dirty="0">
                <a:solidFill>
                  <a:schemeClr val="tx1"/>
                </a:solidFill>
                <a:latin typeface="Bembo" panose="02000000000000000000" pitchFamily="2" charset="0"/>
                <a:ea typeface="Bembo" panose="02000000000000000000" pitchFamily="2" charset="0"/>
                <a:cs typeface="Times New Roman" panose="02020603050405020304" pitchFamily="18" charset="0"/>
              </a:rPr>
              <a:t> </a:t>
            </a:r>
            <a:r>
              <a:rPr lang="lt-LT" sz="2700" dirty="0" err="1">
                <a:solidFill>
                  <a:schemeClr val="tx1"/>
                </a:solidFill>
                <a:latin typeface="Bembo" panose="02000000000000000000" pitchFamily="2" charset="0"/>
                <a:ea typeface="Bembo" panose="02000000000000000000" pitchFamily="2" charset="0"/>
                <a:cs typeface="Times New Roman" panose="02020603050405020304" pitchFamily="18" charset="0"/>
              </a:rPr>
              <a:t>table</a:t>
            </a:r>
            <a:r>
              <a:rPr lang="lt-LT" sz="2700" dirty="0">
                <a:solidFill>
                  <a:schemeClr val="tx1"/>
                </a:solidFill>
                <a:latin typeface="Bembo" panose="02000000000000000000" pitchFamily="2" charset="0"/>
                <a:ea typeface="Bembo" panose="02000000000000000000" pitchFamily="2" charset="0"/>
                <a:cs typeface="Times New Roman" panose="02020603050405020304" pitchFamily="18" charset="0"/>
              </a:rPr>
              <a:t>. </a:t>
            </a:r>
            <a:r>
              <a:rPr lang="lt-LT" sz="2700" dirty="0" err="1">
                <a:solidFill>
                  <a:schemeClr val="tx1"/>
                </a:solidFill>
                <a:latin typeface="Bembo" panose="02000000000000000000" pitchFamily="2" charset="0"/>
                <a:ea typeface="Bembo" panose="02000000000000000000" pitchFamily="2" charset="0"/>
                <a:cs typeface="Times New Roman" panose="02020603050405020304" pitchFamily="18" charset="0"/>
              </a:rPr>
              <a:t>Leftovers</a:t>
            </a:r>
            <a:r>
              <a:rPr lang="lt-LT" sz="2700" dirty="0">
                <a:solidFill>
                  <a:schemeClr val="tx1"/>
                </a:solidFill>
                <a:latin typeface="Bembo" panose="02000000000000000000" pitchFamily="2" charset="0"/>
                <a:ea typeface="Bembo" panose="02000000000000000000" pitchFamily="2" charset="0"/>
                <a:cs typeface="Times New Roman" panose="02020603050405020304" pitchFamily="18" charset="0"/>
              </a:rPr>
              <a:t> </a:t>
            </a:r>
            <a:r>
              <a:rPr lang="lt-LT" sz="2700" dirty="0" err="1">
                <a:solidFill>
                  <a:schemeClr val="tx1"/>
                </a:solidFill>
                <a:latin typeface="Bembo" panose="02000000000000000000" pitchFamily="2" charset="0"/>
                <a:ea typeface="Bembo" panose="02000000000000000000" pitchFamily="2" charset="0"/>
                <a:cs typeface="Times New Roman" panose="02020603050405020304" pitchFamily="18" charset="0"/>
              </a:rPr>
              <a:t>and</a:t>
            </a:r>
            <a:r>
              <a:rPr lang="lt-LT" sz="2700" dirty="0">
                <a:solidFill>
                  <a:schemeClr val="tx1"/>
                </a:solidFill>
                <a:latin typeface="Bembo" panose="02000000000000000000" pitchFamily="2" charset="0"/>
                <a:ea typeface="Bembo" panose="02000000000000000000" pitchFamily="2" charset="0"/>
                <a:cs typeface="Times New Roman" panose="02020603050405020304" pitchFamily="18" charset="0"/>
              </a:rPr>
              <a:t> </a:t>
            </a:r>
            <a:r>
              <a:rPr lang="lt-LT" sz="2700" dirty="0" err="1">
                <a:solidFill>
                  <a:schemeClr val="tx1"/>
                </a:solidFill>
                <a:latin typeface="Bembo" panose="02000000000000000000" pitchFamily="2" charset="0"/>
                <a:ea typeface="Bembo" panose="02000000000000000000" pitchFamily="2" charset="0"/>
                <a:cs typeface="Times New Roman" panose="02020603050405020304" pitchFamily="18" charset="0"/>
              </a:rPr>
              <a:t>straw</a:t>
            </a:r>
            <a:r>
              <a:rPr lang="lt-LT" sz="2700" dirty="0">
                <a:solidFill>
                  <a:schemeClr val="tx1"/>
                </a:solidFill>
                <a:latin typeface="Bembo" panose="02000000000000000000" pitchFamily="2" charset="0"/>
                <a:ea typeface="Bembo" panose="02000000000000000000" pitchFamily="2" charset="0"/>
                <a:cs typeface="Times New Roman" panose="02020603050405020304" pitchFamily="18" charset="0"/>
              </a:rPr>
              <a:t> </a:t>
            </a:r>
            <a:r>
              <a:rPr lang="lt-LT" sz="2700" dirty="0" err="1">
                <a:solidFill>
                  <a:schemeClr val="tx1"/>
                </a:solidFill>
                <a:latin typeface="Bembo" panose="02000000000000000000" pitchFamily="2" charset="0"/>
                <a:ea typeface="Bembo" panose="02000000000000000000" pitchFamily="2" charset="0"/>
                <a:cs typeface="Times New Roman" panose="02020603050405020304" pitchFamily="18" charset="0"/>
              </a:rPr>
              <a:t>left</a:t>
            </a:r>
            <a:r>
              <a:rPr lang="lt-LT" sz="2700" dirty="0">
                <a:solidFill>
                  <a:schemeClr val="tx1"/>
                </a:solidFill>
                <a:latin typeface="Bembo" panose="02000000000000000000" pitchFamily="2" charset="0"/>
                <a:ea typeface="Bembo" panose="02000000000000000000" pitchFamily="2" charset="0"/>
                <a:cs typeface="Times New Roman" panose="02020603050405020304" pitchFamily="18" charset="0"/>
              </a:rPr>
              <a:t> </a:t>
            </a:r>
            <a:r>
              <a:rPr lang="lt-LT" sz="2700" dirty="0" err="1">
                <a:solidFill>
                  <a:schemeClr val="tx1"/>
                </a:solidFill>
                <a:latin typeface="Bembo" panose="02000000000000000000" pitchFamily="2" charset="0"/>
                <a:ea typeface="Bembo" panose="02000000000000000000" pitchFamily="2" charset="0"/>
                <a:cs typeface="Times New Roman" panose="02020603050405020304" pitchFamily="18" charset="0"/>
              </a:rPr>
              <a:t>from</a:t>
            </a:r>
            <a:r>
              <a:rPr lang="lt-LT" sz="2700" dirty="0">
                <a:solidFill>
                  <a:schemeClr val="tx1"/>
                </a:solidFill>
                <a:latin typeface="Bembo" panose="02000000000000000000" pitchFamily="2" charset="0"/>
                <a:ea typeface="Bembo" panose="02000000000000000000" pitchFamily="2" charset="0"/>
                <a:cs typeface="Times New Roman" panose="02020603050405020304" pitchFamily="18" charset="0"/>
              </a:rPr>
              <a:t> </a:t>
            </a:r>
            <a:r>
              <a:rPr lang="lt-LT" sz="2700" dirty="0" err="1">
                <a:solidFill>
                  <a:schemeClr val="tx1"/>
                </a:solidFill>
                <a:latin typeface="Bembo" panose="02000000000000000000" pitchFamily="2" charset="0"/>
                <a:ea typeface="Bembo" panose="02000000000000000000" pitchFamily="2" charset="0"/>
                <a:cs typeface="Times New Roman" panose="02020603050405020304" pitchFamily="18" charset="0"/>
              </a:rPr>
              <a:t>the</a:t>
            </a:r>
            <a:r>
              <a:rPr lang="lt-LT" sz="2700" dirty="0">
                <a:solidFill>
                  <a:schemeClr val="tx1"/>
                </a:solidFill>
                <a:latin typeface="Bembo" panose="02000000000000000000" pitchFamily="2" charset="0"/>
                <a:ea typeface="Bembo" panose="02000000000000000000" pitchFamily="2" charset="0"/>
                <a:cs typeface="Times New Roman" panose="02020603050405020304" pitchFamily="18" charset="0"/>
              </a:rPr>
              <a:t> </a:t>
            </a:r>
            <a:r>
              <a:rPr lang="lt-LT" sz="2700" dirty="0" err="1">
                <a:solidFill>
                  <a:schemeClr val="tx1"/>
                </a:solidFill>
                <a:latin typeface="Bembo" panose="02000000000000000000" pitchFamily="2" charset="0"/>
                <a:ea typeface="Bembo" panose="02000000000000000000" pitchFamily="2" charset="0"/>
                <a:cs typeface="Times New Roman" panose="02020603050405020304" pitchFamily="18" charset="0"/>
              </a:rPr>
              <a:t>table</a:t>
            </a:r>
            <a:r>
              <a:rPr lang="lt-LT" sz="2700" dirty="0">
                <a:solidFill>
                  <a:schemeClr val="tx1"/>
                </a:solidFill>
                <a:latin typeface="Bembo" panose="02000000000000000000" pitchFamily="2" charset="0"/>
                <a:ea typeface="Bembo" panose="02000000000000000000" pitchFamily="2" charset="0"/>
                <a:cs typeface="Times New Roman" panose="02020603050405020304" pitchFamily="18" charset="0"/>
              </a:rPr>
              <a:t> are </a:t>
            </a:r>
            <a:r>
              <a:rPr lang="lt-LT" sz="2700" dirty="0" err="1">
                <a:solidFill>
                  <a:schemeClr val="tx1"/>
                </a:solidFill>
                <a:latin typeface="Bembo" panose="02000000000000000000" pitchFamily="2" charset="0"/>
                <a:ea typeface="Bembo" panose="02000000000000000000" pitchFamily="2" charset="0"/>
                <a:cs typeface="Times New Roman" panose="02020603050405020304" pitchFamily="18" charset="0"/>
              </a:rPr>
              <a:t>given</a:t>
            </a:r>
            <a:r>
              <a:rPr lang="lt-LT" sz="2700" dirty="0">
                <a:solidFill>
                  <a:schemeClr val="tx1"/>
                </a:solidFill>
                <a:latin typeface="Bembo" panose="02000000000000000000" pitchFamily="2" charset="0"/>
                <a:ea typeface="Bembo" panose="02000000000000000000" pitchFamily="2" charset="0"/>
                <a:cs typeface="Times New Roman" panose="02020603050405020304" pitchFamily="18" charset="0"/>
              </a:rPr>
              <a:t> to </a:t>
            </a:r>
            <a:r>
              <a:rPr lang="lt-LT" sz="2700" dirty="0" err="1">
                <a:solidFill>
                  <a:schemeClr val="tx1"/>
                </a:solidFill>
                <a:latin typeface="Bembo" panose="02000000000000000000" pitchFamily="2" charset="0"/>
                <a:ea typeface="Bembo" panose="02000000000000000000" pitchFamily="2" charset="0"/>
                <a:cs typeface="Times New Roman" panose="02020603050405020304" pitchFamily="18" charset="0"/>
              </a:rPr>
              <a:t>animals</a:t>
            </a:r>
            <a:r>
              <a:rPr lang="lt-LT" sz="2700" dirty="0">
                <a:solidFill>
                  <a:schemeClr val="tx1"/>
                </a:solidFill>
                <a:latin typeface="Bembo" panose="02000000000000000000" pitchFamily="2" charset="0"/>
                <a:ea typeface="Bembo" panose="02000000000000000000" pitchFamily="2" charset="0"/>
                <a:cs typeface="Times New Roman" panose="02020603050405020304" pitchFamily="18" charset="0"/>
              </a:rPr>
              <a:t>. </a:t>
            </a:r>
          </a:p>
          <a:p>
            <a:endParaRPr lang="lt-LT" dirty="0">
              <a:latin typeface="Bembo" panose="02000000000000000000" pitchFamily="2" charset="0"/>
              <a:ea typeface="Bembo" panose="02000000000000000000" pitchFamily="2" charset="0"/>
            </a:endParaRPr>
          </a:p>
        </p:txBody>
      </p:sp>
    </p:spTree>
    <p:extLst>
      <p:ext uri="{BB962C8B-B14F-4D97-AF65-F5344CB8AC3E}">
        <p14:creationId xmlns:p14="http://schemas.microsoft.com/office/powerpoint/2010/main" val="18435570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veikslėlis 4">
            <a:extLst>
              <a:ext uri="{FF2B5EF4-FFF2-40B4-BE49-F238E27FC236}">
                <a16:creationId xmlns:a16="http://schemas.microsoft.com/office/drawing/2014/main" id="{9D9EE0C7-3D96-F14F-9F53-0CA04AF76D5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295804" cy="5143499"/>
          </a:xfrm>
        </p:spPr>
      </p:pic>
    </p:spTree>
    <p:extLst>
      <p:ext uri="{BB962C8B-B14F-4D97-AF65-F5344CB8AC3E}">
        <p14:creationId xmlns:p14="http://schemas.microsoft.com/office/powerpoint/2010/main" val="13562833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veikslėlis 4">
            <a:extLst>
              <a:ext uri="{FF2B5EF4-FFF2-40B4-BE49-F238E27FC236}">
                <a16:creationId xmlns:a16="http://schemas.microsoft.com/office/drawing/2014/main" id="{AE90026D-713E-3443-A4CC-C91E5132596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295805" cy="5177220"/>
          </a:xfrm>
        </p:spPr>
      </p:pic>
    </p:spTree>
    <p:extLst>
      <p:ext uri="{BB962C8B-B14F-4D97-AF65-F5344CB8AC3E}">
        <p14:creationId xmlns:p14="http://schemas.microsoft.com/office/powerpoint/2010/main" val="30190016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veikslėlis 4">
            <a:extLst>
              <a:ext uri="{FF2B5EF4-FFF2-40B4-BE49-F238E27FC236}">
                <a16:creationId xmlns:a16="http://schemas.microsoft.com/office/drawing/2014/main" id="{CFE63983-026A-5643-A779-8C25CD92B3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735" y="-107156"/>
            <a:ext cx="9304735" cy="5250656"/>
          </a:xfrm>
          <a:prstGeom prst="rect">
            <a:avLst/>
          </a:prstGeom>
        </p:spPr>
      </p:pic>
      <p:sp>
        <p:nvSpPr>
          <p:cNvPr id="3" name="Turinio vietos rezervavimo ženklas 2">
            <a:extLst>
              <a:ext uri="{FF2B5EF4-FFF2-40B4-BE49-F238E27FC236}">
                <a16:creationId xmlns:a16="http://schemas.microsoft.com/office/drawing/2014/main" id="{285BFD85-F219-3443-A681-00520C5C98F9}"/>
              </a:ext>
            </a:extLst>
          </p:cNvPr>
          <p:cNvSpPr>
            <a:spLocks noGrp="1"/>
          </p:cNvSpPr>
          <p:nvPr>
            <p:ph idx="1"/>
          </p:nvPr>
        </p:nvSpPr>
        <p:spPr>
          <a:xfrm>
            <a:off x="732234" y="878086"/>
            <a:ext cx="7783116" cy="2841860"/>
          </a:xfrm>
        </p:spPr>
        <p:txBody>
          <a:bodyPr>
            <a:normAutofit lnSpcReduction="10000"/>
          </a:bodyPr>
          <a:lstStyle/>
          <a:p>
            <a:pPr marL="0" indent="0" algn="ctr">
              <a:buNone/>
            </a:pPr>
            <a:r>
              <a:rPr lang="lt-LT" dirty="0">
                <a:solidFill>
                  <a:schemeClr val="tx1"/>
                </a:solidFill>
                <a:latin typeface="Bembo" panose="02020502050201020203" pitchFamily="18" charset="0"/>
                <a:ea typeface="Times New Roman" panose="02020603050405020304" pitchFamily="18" charset="0"/>
                <a:cs typeface="Times New Roman" panose="02020603050405020304" pitchFamily="18" charset="0"/>
              </a:rPr>
              <a:t>On </a:t>
            </a:r>
            <a:r>
              <a:rPr lang="lt-LT" dirty="0" err="1">
                <a:solidFill>
                  <a:schemeClr val="tx1"/>
                </a:solidFill>
                <a:latin typeface="Bembo" panose="02020502050201020203" pitchFamily="18" charset="0"/>
                <a:ea typeface="Times New Roman" panose="02020603050405020304" pitchFamily="18" charset="0"/>
                <a:cs typeface="Times New Roman" panose="02020603050405020304" pitchFamily="18" charset="0"/>
              </a:rPr>
              <a:t>the</a:t>
            </a:r>
            <a:r>
              <a:rPr lang="lt-LT" dirty="0">
                <a:solidFill>
                  <a:schemeClr val="tx1"/>
                </a:solidFill>
                <a:latin typeface="Bembo" panose="02020502050201020203" pitchFamily="18" charset="0"/>
                <a:ea typeface="Times New Roman" panose="02020603050405020304" pitchFamily="18" charset="0"/>
                <a:cs typeface="Times New Roman" panose="02020603050405020304" pitchFamily="18" charset="0"/>
              </a:rPr>
              <a:t> </a:t>
            </a:r>
            <a:r>
              <a:rPr lang="lt-LT" dirty="0" err="1">
                <a:solidFill>
                  <a:schemeClr val="tx1"/>
                </a:solidFill>
                <a:latin typeface="Bembo" panose="02020502050201020203" pitchFamily="18" charset="0"/>
                <a:ea typeface="Times New Roman" panose="02020603050405020304" pitchFamily="18" charset="0"/>
                <a:cs typeface="Times New Roman" panose="02020603050405020304" pitchFamily="18" charset="0"/>
              </a:rPr>
              <a:t>second</a:t>
            </a:r>
            <a:r>
              <a:rPr lang="lt-LT" dirty="0">
                <a:solidFill>
                  <a:schemeClr val="tx1"/>
                </a:solidFill>
                <a:latin typeface="Bembo" panose="02020502050201020203" pitchFamily="18" charset="0"/>
                <a:ea typeface="Times New Roman" panose="02020603050405020304" pitchFamily="18" charset="0"/>
                <a:cs typeface="Times New Roman" panose="02020603050405020304" pitchFamily="18" charset="0"/>
              </a:rPr>
              <a:t> </a:t>
            </a:r>
            <a:r>
              <a:rPr lang="lt-LT" dirty="0" err="1">
                <a:solidFill>
                  <a:schemeClr val="tx1"/>
                </a:solidFill>
                <a:latin typeface="Bembo" panose="02020502050201020203" pitchFamily="18" charset="0"/>
                <a:ea typeface="Times New Roman" panose="02020603050405020304" pitchFamily="18" charset="0"/>
                <a:cs typeface="Times New Roman" panose="02020603050405020304" pitchFamily="18" charset="0"/>
              </a:rPr>
              <a:t>day</a:t>
            </a:r>
            <a:r>
              <a:rPr lang="lt-LT" dirty="0">
                <a:solidFill>
                  <a:schemeClr val="tx1"/>
                </a:solidFill>
                <a:latin typeface="Bembo" panose="02020502050201020203" pitchFamily="18" charset="0"/>
                <a:ea typeface="Times New Roman" panose="02020603050405020304" pitchFamily="18" charset="0"/>
                <a:cs typeface="Times New Roman" panose="02020603050405020304" pitchFamily="18" charset="0"/>
              </a:rPr>
              <a:t> it </a:t>
            </a:r>
            <a:r>
              <a:rPr lang="lt-LT" dirty="0" err="1">
                <a:solidFill>
                  <a:schemeClr val="tx1"/>
                </a:solidFill>
                <a:latin typeface="Bembo" panose="02020502050201020203" pitchFamily="18" charset="0"/>
                <a:ea typeface="Times New Roman" panose="02020603050405020304" pitchFamily="18" charset="0"/>
                <a:cs typeface="Times New Roman" panose="02020603050405020304" pitchFamily="18" charset="0"/>
              </a:rPr>
              <a:t>was</a:t>
            </a:r>
            <a:r>
              <a:rPr lang="lt-LT" dirty="0">
                <a:solidFill>
                  <a:schemeClr val="tx1"/>
                </a:solidFill>
                <a:latin typeface="Bembo" panose="02020502050201020203" pitchFamily="18" charset="0"/>
                <a:ea typeface="Times New Roman" panose="02020603050405020304" pitchFamily="18" charset="0"/>
                <a:cs typeface="Times New Roman" panose="02020603050405020304" pitchFamily="18" charset="0"/>
              </a:rPr>
              <a:t> </a:t>
            </a:r>
            <a:r>
              <a:rPr lang="lt-LT" dirty="0" err="1">
                <a:solidFill>
                  <a:schemeClr val="tx1"/>
                </a:solidFill>
                <a:latin typeface="Bembo" panose="02020502050201020203" pitchFamily="18" charset="0"/>
                <a:ea typeface="Times New Roman" panose="02020603050405020304" pitchFamily="18" charset="0"/>
                <a:cs typeface="Times New Roman" panose="02020603050405020304" pitchFamily="18" charset="0"/>
              </a:rPr>
              <a:t>appropriate</a:t>
            </a:r>
            <a:r>
              <a:rPr lang="lt-LT" dirty="0">
                <a:solidFill>
                  <a:schemeClr val="tx1"/>
                </a:solidFill>
                <a:latin typeface="Bembo" panose="02020502050201020203" pitchFamily="18" charset="0"/>
                <a:ea typeface="Times New Roman" panose="02020603050405020304" pitchFamily="18" charset="0"/>
                <a:cs typeface="Times New Roman" panose="02020603050405020304" pitchFamily="18" charset="0"/>
              </a:rPr>
              <a:t> to </a:t>
            </a:r>
            <a:r>
              <a:rPr lang="lt-LT" dirty="0" err="1">
                <a:solidFill>
                  <a:schemeClr val="tx1"/>
                </a:solidFill>
                <a:latin typeface="Bembo" panose="02020502050201020203" pitchFamily="18" charset="0"/>
                <a:ea typeface="Times New Roman" panose="02020603050405020304" pitchFamily="18" charset="0"/>
                <a:cs typeface="Times New Roman" panose="02020603050405020304" pitchFamily="18" charset="0"/>
              </a:rPr>
              <a:t>have</a:t>
            </a:r>
            <a:r>
              <a:rPr lang="lt-LT" dirty="0">
                <a:solidFill>
                  <a:schemeClr val="tx1"/>
                </a:solidFill>
                <a:latin typeface="Bembo" panose="02020502050201020203" pitchFamily="18" charset="0"/>
                <a:ea typeface="Times New Roman" panose="02020603050405020304" pitchFamily="18" charset="0"/>
                <a:cs typeface="Times New Roman" panose="02020603050405020304" pitchFamily="18" charset="0"/>
              </a:rPr>
              <a:t> </a:t>
            </a:r>
            <a:r>
              <a:rPr lang="lt-LT" dirty="0" err="1">
                <a:solidFill>
                  <a:schemeClr val="tx1"/>
                </a:solidFill>
                <a:latin typeface="Bembo" panose="02020502050201020203" pitchFamily="18" charset="0"/>
                <a:ea typeface="Times New Roman" panose="02020603050405020304" pitchFamily="18" charset="0"/>
                <a:cs typeface="Times New Roman" panose="02020603050405020304" pitchFamily="18" charset="0"/>
              </a:rPr>
              <a:t>guest's</a:t>
            </a:r>
            <a:r>
              <a:rPr lang="lt-LT" dirty="0">
                <a:solidFill>
                  <a:schemeClr val="tx1"/>
                </a:solidFill>
                <a:latin typeface="Bembo" panose="02020502050201020203" pitchFamily="18" charset="0"/>
                <a:ea typeface="Times New Roman" panose="02020603050405020304" pitchFamily="18" charset="0"/>
                <a:cs typeface="Times New Roman" panose="02020603050405020304" pitchFamily="18" charset="0"/>
              </a:rPr>
              <a:t> to </a:t>
            </a:r>
            <a:r>
              <a:rPr lang="lt-LT" dirty="0" err="1">
                <a:solidFill>
                  <a:schemeClr val="tx1"/>
                </a:solidFill>
                <a:latin typeface="Bembo" panose="02020502050201020203" pitchFamily="18" charset="0"/>
                <a:ea typeface="Times New Roman" panose="02020603050405020304" pitchFamily="18" charset="0"/>
                <a:cs typeface="Times New Roman" panose="02020603050405020304" pitchFamily="18" charset="0"/>
              </a:rPr>
              <a:t>come</a:t>
            </a:r>
            <a:r>
              <a:rPr lang="lt-LT" dirty="0">
                <a:solidFill>
                  <a:schemeClr val="tx1"/>
                </a:solidFill>
                <a:latin typeface="Bembo" panose="02020502050201020203" pitchFamily="18" charset="0"/>
                <a:ea typeface="Times New Roman" panose="02020603050405020304" pitchFamily="18" charset="0"/>
                <a:cs typeface="Times New Roman" panose="02020603050405020304" pitchFamily="18" charset="0"/>
              </a:rPr>
              <a:t> </a:t>
            </a:r>
            <a:r>
              <a:rPr lang="lt-LT" dirty="0" err="1">
                <a:solidFill>
                  <a:schemeClr val="tx1"/>
                </a:solidFill>
                <a:latin typeface="Bembo" panose="02020502050201020203" pitchFamily="18" charset="0"/>
                <a:ea typeface="Times New Roman" panose="02020603050405020304" pitchFamily="18" charset="0"/>
                <a:cs typeface="Times New Roman" panose="02020603050405020304" pitchFamily="18" charset="0"/>
              </a:rPr>
              <a:t>over</a:t>
            </a:r>
            <a:r>
              <a:rPr lang="lt-LT" dirty="0">
                <a:solidFill>
                  <a:schemeClr val="tx1"/>
                </a:solidFill>
                <a:latin typeface="Bembo" panose="02020502050201020203" pitchFamily="18" charset="0"/>
                <a:ea typeface="Times New Roman" panose="02020603050405020304" pitchFamily="18" charset="0"/>
                <a:cs typeface="Times New Roman" panose="02020603050405020304" pitchFamily="18" charset="0"/>
              </a:rPr>
              <a:t>. </a:t>
            </a:r>
          </a:p>
          <a:p>
            <a:pPr marL="0" indent="0" algn="ctr">
              <a:buNone/>
            </a:pPr>
            <a:r>
              <a:rPr lang="lt-LT" dirty="0" err="1">
                <a:solidFill>
                  <a:schemeClr val="tx1"/>
                </a:solidFill>
                <a:latin typeface="Bembo" panose="02020502050201020203" pitchFamily="18" charset="0"/>
                <a:ea typeface="Times New Roman" panose="02020603050405020304" pitchFamily="18" charset="0"/>
                <a:cs typeface="Times New Roman" panose="02020603050405020304" pitchFamily="18" charset="0"/>
              </a:rPr>
              <a:t>Often</a:t>
            </a:r>
            <a:r>
              <a:rPr lang="lt-LT" dirty="0">
                <a:solidFill>
                  <a:schemeClr val="tx1"/>
                </a:solidFill>
                <a:latin typeface="Bembo" panose="02020502050201020203" pitchFamily="18" charset="0"/>
                <a:ea typeface="Times New Roman" panose="02020603050405020304" pitchFamily="18" charset="0"/>
                <a:cs typeface="Times New Roman" panose="02020603050405020304" pitchFamily="18" charset="0"/>
              </a:rPr>
              <a:t> </a:t>
            </a:r>
            <a:r>
              <a:rPr lang="lt-LT" dirty="0" err="1">
                <a:solidFill>
                  <a:schemeClr val="tx1"/>
                </a:solidFill>
                <a:latin typeface="Bembo" panose="02020502050201020203" pitchFamily="18" charset="0"/>
                <a:ea typeface="Times New Roman" panose="02020603050405020304" pitchFamily="18" charset="0"/>
                <a:cs typeface="Times New Roman" panose="02020603050405020304" pitchFamily="18" charset="0"/>
              </a:rPr>
              <a:t>Christmas</a:t>
            </a:r>
            <a:r>
              <a:rPr lang="lt-LT" dirty="0">
                <a:solidFill>
                  <a:schemeClr val="tx1"/>
                </a:solidFill>
                <a:latin typeface="Bembo" panose="02020502050201020203" pitchFamily="18" charset="0"/>
                <a:ea typeface="Times New Roman" panose="02020603050405020304" pitchFamily="18" charset="0"/>
                <a:cs typeface="Times New Roman" panose="02020603050405020304" pitchFamily="18" charset="0"/>
              </a:rPr>
              <a:t> </a:t>
            </a:r>
            <a:r>
              <a:rPr lang="lt-LT" dirty="0" err="1">
                <a:solidFill>
                  <a:schemeClr val="tx1"/>
                </a:solidFill>
                <a:latin typeface="Bembo" panose="02020502050201020203" pitchFamily="18" charset="0"/>
                <a:ea typeface="Times New Roman" panose="02020603050405020304" pitchFamily="18" charset="0"/>
                <a:cs typeface="Times New Roman" panose="02020603050405020304" pitchFamily="18" charset="0"/>
              </a:rPr>
              <a:t>makers</a:t>
            </a:r>
            <a:r>
              <a:rPr lang="lt-LT" dirty="0">
                <a:solidFill>
                  <a:schemeClr val="tx1"/>
                </a:solidFill>
                <a:latin typeface="Bembo" panose="02020502050201020203" pitchFamily="18" charset="0"/>
                <a:ea typeface="Times New Roman" panose="02020603050405020304" pitchFamily="18" charset="0"/>
                <a:cs typeface="Times New Roman" panose="02020603050405020304" pitchFamily="18" charset="0"/>
              </a:rPr>
              <a:t> </a:t>
            </a:r>
            <a:r>
              <a:rPr lang="lt-LT" dirty="0" err="1">
                <a:solidFill>
                  <a:schemeClr val="tx1"/>
                </a:solidFill>
                <a:latin typeface="Bembo" panose="02020502050201020203" pitchFamily="18" charset="0"/>
                <a:ea typeface="Times New Roman" panose="02020603050405020304" pitchFamily="18" charset="0"/>
                <a:cs typeface="Times New Roman" panose="02020603050405020304" pitchFamily="18" charset="0"/>
              </a:rPr>
              <a:t>would</a:t>
            </a:r>
            <a:r>
              <a:rPr lang="lt-LT" dirty="0">
                <a:solidFill>
                  <a:schemeClr val="tx1"/>
                </a:solidFill>
                <a:latin typeface="Bembo" panose="02020502050201020203" pitchFamily="18" charset="0"/>
                <a:ea typeface="Times New Roman" panose="02020603050405020304" pitchFamily="18" charset="0"/>
                <a:cs typeface="Times New Roman" panose="02020603050405020304" pitchFamily="18" charset="0"/>
              </a:rPr>
              <a:t> </a:t>
            </a:r>
            <a:r>
              <a:rPr lang="lt-LT" dirty="0" err="1">
                <a:solidFill>
                  <a:schemeClr val="tx1"/>
                </a:solidFill>
                <a:latin typeface="Bembo" panose="02020502050201020203" pitchFamily="18" charset="0"/>
                <a:ea typeface="Times New Roman" panose="02020603050405020304" pitchFamily="18" charset="0"/>
                <a:cs typeface="Times New Roman" panose="02020603050405020304" pitchFamily="18" charset="0"/>
              </a:rPr>
              <a:t>show</a:t>
            </a:r>
            <a:r>
              <a:rPr lang="lt-LT" dirty="0">
                <a:solidFill>
                  <a:schemeClr val="tx1"/>
                </a:solidFill>
                <a:latin typeface="Bembo" panose="02020502050201020203" pitchFamily="18" charset="0"/>
                <a:ea typeface="Times New Roman" panose="02020603050405020304" pitchFamily="18" charset="0"/>
                <a:cs typeface="Times New Roman" panose="02020603050405020304" pitchFamily="18" charset="0"/>
              </a:rPr>
              <a:t> </a:t>
            </a:r>
            <a:r>
              <a:rPr lang="lt-LT" dirty="0" err="1">
                <a:solidFill>
                  <a:schemeClr val="tx1"/>
                </a:solidFill>
                <a:latin typeface="Bembo" panose="02020502050201020203" pitchFamily="18" charset="0"/>
                <a:ea typeface="Times New Roman" panose="02020603050405020304" pitchFamily="18" charset="0"/>
                <a:cs typeface="Times New Roman" panose="02020603050405020304" pitchFamily="18" charset="0"/>
              </a:rPr>
              <a:t>up</a:t>
            </a:r>
            <a:r>
              <a:rPr lang="lt-LT" dirty="0">
                <a:solidFill>
                  <a:schemeClr val="tx1"/>
                </a:solidFill>
                <a:latin typeface="Bembo" panose="02020502050201020203" pitchFamily="18" charset="0"/>
                <a:ea typeface="Times New Roman" panose="02020603050405020304" pitchFamily="18" charset="0"/>
                <a:cs typeface="Times New Roman" panose="02020603050405020304" pitchFamily="18" charset="0"/>
              </a:rPr>
              <a:t> </a:t>
            </a:r>
            <a:r>
              <a:rPr lang="lt-LT" dirty="0" err="1">
                <a:solidFill>
                  <a:schemeClr val="tx1"/>
                </a:solidFill>
                <a:latin typeface="Bembo" panose="02020502050201020203" pitchFamily="18" charset="0"/>
                <a:ea typeface="Times New Roman" panose="02020603050405020304" pitchFamily="18" charset="0"/>
                <a:cs typeface="Times New Roman" panose="02020603050405020304" pitchFamily="18" charset="0"/>
              </a:rPr>
              <a:t>dressed</a:t>
            </a:r>
            <a:r>
              <a:rPr lang="lt-LT" dirty="0">
                <a:solidFill>
                  <a:schemeClr val="tx1"/>
                </a:solidFill>
                <a:latin typeface="Bembo" panose="02020502050201020203" pitchFamily="18" charset="0"/>
                <a:ea typeface="Times New Roman" panose="02020603050405020304" pitchFamily="18" charset="0"/>
                <a:cs typeface="Times New Roman" panose="02020603050405020304" pitchFamily="18" charset="0"/>
              </a:rPr>
              <a:t> </a:t>
            </a:r>
            <a:r>
              <a:rPr lang="lt-LT" dirty="0" err="1">
                <a:solidFill>
                  <a:schemeClr val="tx1"/>
                </a:solidFill>
                <a:latin typeface="Bembo" panose="02020502050201020203" pitchFamily="18" charset="0"/>
                <a:ea typeface="Times New Roman" panose="02020603050405020304" pitchFamily="18" charset="0"/>
                <a:cs typeface="Times New Roman" panose="02020603050405020304" pitchFamily="18" charset="0"/>
              </a:rPr>
              <a:t>up</a:t>
            </a:r>
            <a:r>
              <a:rPr lang="lt-LT" dirty="0">
                <a:solidFill>
                  <a:schemeClr val="tx1"/>
                </a:solidFill>
                <a:latin typeface="Bembo" panose="02020502050201020203" pitchFamily="18" charset="0"/>
                <a:ea typeface="Times New Roman" panose="02020603050405020304" pitchFamily="18" charset="0"/>
                <a:cs typeface="Times New Roman" panose="02020603050405020304" pitchFamily="18" charset="0"/>
              </a:rPr>
              <a:t> </a:t>
            </a:r>
            <a:r>
              <a:rPr lang="lt-LT" dirty="0" err="1">
                <a:solidFill>
                  <a:schemeClr val="tx1"/>
                </a:solidFill>
                <a:latin typeface="Bembo" panose="02020502050201020203" pitchFamily="18" charset="0"/>
                <a:ea typeface="Times New Roman" panose="02020603050405020304" pitchFamily="18" charset="0"/>
                <a:cs typeface="Times New Roman" panose="02020603050405020304" pitchFamily="18" charset="0"/>
              </a:rPr>
              <a:t>as</a:t>
            </a:r>
            <a:r>
              <a:rPr lang="lt-LT" dirty="0">
                <a:solidFill>
                  <a:schemeClr val="tx1"/>
                </a:solidFill>
                <a:latin typeface="Bembo" panose="02020502050201020203" pitchFamily="18" charset="0"/>
                <a:ea typeface="Times New Roman" panose="02020603050405020304" pitchFamily="18" charset="0"/>
                <a:cs typeface="Times New Roman" panose="02020603050405020304" pitchFamily="18" charset="0"/>
              </a:rPr>
              <a:t> </a:t>
            </a:r>
            <a:r>
              <a:rPr lang="lt-LT" dirty="0" err="1">
                <a:solidFill>
                  <a:schemeClr val="tx1"/>
                </a:solidFill>
                <a:latin typeface="Bembo" panose="02020502050201020203" pitchFamily="18" charset="0"/>
                <a:ea typeface="Times New Roman" panose="02020603050405020304" pitchFamily="18" charset="0"/>
                <a:cs typeface="Times New Roman" panose="02020603050405020304" pitchFamily="18" charset="0"/>
              </a:rPr>
              <a:t>animals</a:t>
            </a:r>
            <a:r>
              <a:rPr lang="lt-LT" dirty="0">
                <a:solidFill>
                  <a:schemeClr val="tx1"/>
                </a:solidFill>
                <a:latin typeface="Bembo" panose="02020502050201020203" pitchFamily="18" charset="0"/>
                <a:ea typeface="Times New Roman" panose="02020603050405020304" pitchFamily="18" charset="0"/>
                <a:cs typeface="Times New Roman" panose="02020603050405020304" pitchFamily="18" charset="0"/>
              </a:rPr>
              <a:t>. </a:t>
            </a:r>
            <a:r>
              <a:rPr lang="lt-LT" dirty="0" err="1">
                <a:solidFill>
                  <a:schemeClr val="tx1"/>
                </a:solidFill>
                <a:latin typeface="Bembo" panose="02020502050201020203" pitchFamily="18" charset="0"/>
                <a:ea typeface="Times New Roman" panose="02020603050405020304" pitchFamily="18" charset="0"/>
                <a:cs typeface="Times New Roman" panose="02020603050405020304" pitchFamily="18" charset="0"/>
              </a:rPr>
              <a:t>They</a:t>
            </a:r>
            <a:r>
              <a:rPr lang="lt-LT" dirty="0">
                <a:solidFill>
                  <a:schemeClr val="tx1"/>
                </a:solidFill>
                <a:latin typeface="Bembo" panose="02020502050201020203" pitchFamily="18" charset="0"/>
                <a:ea typeface="Times New Roman" panose="02020603050405020304" pitchFamily="18" charset="0"/>
                <a:cs typeface="Times New Roman" panose="02020603050405020304" pitchFamily="18" charset="0"/>
              </a:rPr>
              <a:t> </a:t>
            </a:r>
            <a:r>
              <a:rPr lang="lt-LT" dirty="0" err="1">
                <a:solidFill>
                  <a:schemeClr val="tx1"/>
                </a:solidFill>
                <a:latin typeface="Bembo" panose="02020502050201020203" pitchFamily="18" charset="0"/>
                <a:ea typeface="Times New Roman" panose="02020603050405020304" pitchFamily="18" charset="0"/>
                <a:cs typeface="Times New Roman" panose="02020603050405020304" pitchFamily="18" charset="0"/>
              </a:rPr>
              <a:t>would</a:t>
            </a:r>
            <a:r>
              <a:rPr lang="lt-LT" dirty="0">
                <a:solidFill>
                  <a:schemeClr val="tx1"/>
                </a:solidFill>
                <a:latin typeface="Bembo" panose="02020502050201020203" pitchFamily="18" charset="0"/>
                <a:ea typeface="Times New Roman" panose="02020603050405020304" pitchFamily="18" charset="0"/>
                <a:cs typeface="Times New Roman" panose="02020603050405020304" pitchFamily="18" charset="0"/>
              </a:rPr>
              <a:t> </a:t>
            </a:r>
            <a:r>
              <a:rPr lang="lt-LT" dirty="0" err="1">
                <a:solidFill>
                  <a:schemeClr val="tx1"/>
                </a:solidFill>
                <a:latin typeface="Bembo" panose="02020502050201020203" pitchFamily="18" charset="0"/>
                <a:ea typeface="Times New Roman" panose="02020603050405020304" pitchFamily="18" charset="0"/>
                <a:cs typeface="Times New Roman" panose="02020603050405020304" pitchFamily="18" charset="0"/>
              </a:rPr>
              <a:t>sing</a:t>
            </a:r>
            <a:r>
              <a:rPr lang="lt-LT" dirty="0">
                <a:solidFill>
                  <a:schemeClr val="tx1"/>
                </a:solidFill>
                <a:latin typeface="Bembo" panose="02020502050201020203" pitchFamily="18" charset="0"/>
                <a:ea typeface="Times New Roman" panose="02020603050405020304" pitchFamily="18" charset="0"/>
                <a:cs typeface="Times New Roman" panose="02020603050405020304" pitchFamily="18" charset="0"/>
              </a:rPr>
              <a:t> </a:t>
            </a:r>
            <a:r>
              <a:rPr lang="lt-LT" dirty="0" err="1">
                <a:solidFill>
                  <a:schemeClr val="tx1"/>
                </a:solidFill>
                <a:latin typeface="Bembo" panose="02020502050201020203" pitchFamily="18" charset="0"/>
                <a:ea typeface="Times New Roman" panose="02020603050405020304" pitchFamily="18" charset="0"/>
                <a:cs typeface="Times New Roman" panose="02020603050405020304" pitchFamily="18" charset="0"/>
              </a:rPr>
              <a:t>some</a:t>
            </a:r>
            <a:r>
              <a:rPr lang="lt-LT" dirty="0">
                <a:solidFill>
                  <a:schemeClr val="tx1"/>
                </a:solidFill>
                <a:latin typeface="Bembo" panose="02020502050201020203" pitchFamily="18" charset="0"/>
                <a:ea typeface="Times New Roman" panose="02020603050405020304" pitchFamily="18" charset="0"/>
                <a:cs typeface="Times New Roman" panose="02020603050405020304" pitchFamily="18" charset="0"/>
              </a:rPr>
              <a:t> </a:t>
            </a:r>
            <a:r>
              <a:rPr lang="lt-LT" dirty="0" err="1">
                <a:solidFill>
                  <a:schemeClr val="tx1"/>
                </a:solidFill>
                <a:latin typeface="Bembo" panose="02020502050201020203" pitchFamily="18" charset="0"/>
                <a:ea typeface="Times New Roman" panose="02020603050405020304" pitchFamily="18" charset="0"/>
                <a:cs typeface="Times New Roman" panose="02020603050405020304" pitchFamily="18" charset="0"/>
              </a:rPr>
              <a:t>songs</a:t>
            </a:r>
            <a:r>
              <a:rPr lang="lt-LT" dirty="0">
                <a:solidFill>
                  <a:schemeClr val="tx1"/>
                </a:solidFill>
                <a:latin typeface="Bembo" panose="02020502050201020203" pitchFamily="18" charset="0"/>
                <a:ea typeface="Times New Roman" panose="02020603050405020304" pitchFamily="18" charset="0"/>
                <a:cs typeface="Times New Roman" panose="02020603050405020304" pitchFamily="18" charset="0"/>
              </a:rPr>
              <a:t> </a:t>
            </a:r>
            <a:r>
              <a:rPr lang="lt-LT" dirty="0" err="1">
                <a:solidFill>
                  <a:schemeClr val="tx1"/>
                </a:solidFill>
                <a:latin typeface="Bembo" panose="02020502050201020203" pitchFamily="18" charset="0"/>
                <a:ea typeface="Times New Roman" panose="02020603050405020304" pitchFamily="18" charset="0"/>
                <a:cs typeface="Times New Roman" panose="02020603050405020304" pitchFamily="18" charset="0"/>
              </a:rPr>
              <a:t>and</a:t>
            </a:r>
            <a:r>
              <a:rPr lang="lt-LT" dirty="0">
                <a:solidFill>
                  <a:schemeClr val="tx1"/>
                </a:solidFill>
                <a:latin typeface="Bembo" panose="02020502050201020203" pitchFamily="18" charset="0"/>
                <a:ea typeface="Times New Roman" panose="02020603050405020304" pitchFamily="18" charset="0"/>
                <a:cs typeface="Times New Roman" panose="02020603050405020304" pitchFamily="18" charset="0"/>
              </a:rPr>
              <a:t> </a:t>
            </a:r>
            <a:r>
              <a:rPr lang="lt-LT" dirty="0" err="1">
                <a:solidFill>
                  <a:schemeClr val="tx1"/>
                </a:solidFill>
                <a:latin typeface="Bembo" panose="02020502050201020203" pitchFamily="18" charset="0"/>
                <a:ea typeface="Times New Roman" panose="02020603050405020304" pitchFamily="18" charset="0"/>
                <a:cs typeface="Times New Roman" panose="02020603050405020304" pitchFamily="18" charset="0"/>
              </a:rPr>
              <a:t>ask</a:t>
            </a:r>
            <a:r>
              <a:rPr lang="lt-LT" dirty="0">
                <a:solidFill>
                  <a:schemeClr val="tx1"/>
                </a:solidFill>
                <a:latin typeface="Bembo" panose="02020502050201020203" pitchFamily="18" charset="0"/>
                <a:ea typeface="Times New Roman" panose="02020603050405020304" pitchFamily="18" charset="0"/>
                <a:cs typeface="Times New Roman" panose="02020603050405020304" pitchFamily="18" charset="0"/>
              </a:rPr>
              <a:t> </a:t>
            </a:r>
            <a:r>
              <a:rPr lang="lt-LT" dirty="0" err="1">
                <a:solidFill>
                  <a:schemeClr val="tx1"/>
                </a:solidFill>
                <a:latin typeface="Bembo" panose="02020502050201020203" pitchFamily="18" charset="0"/>
                <a:ea typeface="Times New Roman" panose="02020603050405020304" pitchFamily="18" charset="0"/>
                <a:cs typeface="Times New Roman" panose="02020603050405020304" pitchFamily="18" charset="0"/>
              </a:rPr>
              <a:t>for</a:t>
            </a:r>
            <a:r>
              <a:rPr lang="lt-LT" dirty="0">
                <a:solidFill>
                  <a:schemeClr val="tx1"/>
                </a:solidFill>
                <a:latin typeface="Bembo" panose="02020502050201020203" pitchFamily="18" charset="0"/>
                <a:ea typeface="Times New Roman" panose="02020603050405020304" pitchFamily="18" charset="0"/>
                <a:cs typeface="Times New Roman" panose="02020603050405020304" pitchFamily="18" charset="0"/>
              </a:rPr>
              <a:t> </a:t>
            </a:r>
            <a:r>
              <a:rPr lang="lt-LT" dirty="0" err="1">
                <a:solidFill>
                  <a:schemeClr val="tx1"/>
                </a:solidFill>
                <a:latin typeface="Bembo" panose="02020502050201020203" pitchFamily="18" charset="0"/>
                <a:ea typeface="Times New Roman" panose="02020603050405020304" pitchFamily="18" charset="0"/>
                <a:cs typeface="Times New Roman" panose="02020603050405020304" pitchFamily="18" charset="0"/>
              </a:rPr>
              <a:t>food</a:t>
            </a:r>
            <a:r>
              <a:rPr lang="lt-LT" dirty="0">
                <a:solidFill>
                  <a:schemeClr val="tx1"/>
                </a:solidFill>
                <a:latin typeface="Bembo" panose="02020502050201020203" pitchFamily="18" charset="0"/>
                <a:ea typeface="Times New Roman" panose="02020603050405020304" pitchFamily="18" charset="0"/>
                <a:cs typeface="Times New Roman" panose="02020603050405020304" pitchFamily="18" charset="0"/>
              </a:rPr>
              <a:t> </a:t>
            </a:r>
            <a:r>
              <a:rPr lang="lt-LT" dirty="0" err="1">
                <a:solidFill>
                  <a:schemeClr val="tx1"/>
                </a:solidFill>
                <a:latin typeface="Bembo" panose="02020502050201020203" pitchFamily="18" charset="0"/>
                <a:ea typeface="Times New Roman" panose="02020603050405020304" pitchFamily="18" charset="0"/>
                <a:cs typeface="Times New Roman" panose="02020603050405020304" pitchFamily="18" charset="0"/>
              </a:rPr>
              <a:t>and</a:t>
            </a:r>
            <a:r>
              <a:rPr lang="lt-LT" dirty="0">
                <a:solidFill>
                  <a:schemeClr val="tx1"/>
                </a:solidFill>
                <a:latin typeface="Bembo" panose="02020502050201020203" pitchFamily="18" charset="0"/>
                <a:ea typeface="Times New Roman" panose="02020603050405020304" pitchFamily="18" charset="0"/>
                <a:cs typeface="Times New Roman" panose="02020603050405020304" pitchFamily="18" charset="0"/>
              </a:rPr>
              <a:t> </a:t>
            </a:r>
            <a:r>
              <a:rPr lang="lt-LT" dirty="0" err="1">
                <a:solidFill>
                  <a:schemeClr val="tx1"/>
                </a:solidFill>
                <a:latin typeface="Bembo" panose="02020502050201020203" pitchFamily="18" charset="0"/>
                <a:ea typeface="Times New Roman" panose="02020603050405020304" pitchFamily="18" charset="0"/>
                <a:cs typeface="Times New Roman" panose="02020603050405020304" pitchFamily="18" charset="0"/>
              </a:rPr>
              <a:t>money</a:t>
            </a:r>
            <a:r>
              <a:rPr lang="lt-LT" dirty="0">
                <a:solidFill>
                  <a:schemeClr val="tx1"/>
                </a:solidFill>
                <a:latin typeface="Bembo" panose="02020502050201020203" pitchFamily="18" charset="0"/>
                <a:ea typeface="Times New Roman" panose="02020603050405020304" pitchFamily="18" charset="0"/>
                <a:cs typeface="Times New Roman" panose="02020603050405020304" pitchFamily="18" charset="0"/>
              </a:rPr>
              <a:t> </a:t>
            </a:r>
            <a:r>
              <a:rPr lang="lt-LT" dirty="0" err="1">
                <a:solidFill>
                  <a:schemeClr val="tx1"/>
                </a:solidFill>
                <a:latin typeface="Bembo" panose="02020502050201020203" pitchFamily="18" charset="0"/>
                <a:ea typeface="Times New Roman" panose="02020603050405020304" pitchFamily="18" charset="0"/>
                <a:cs typeface="Times New Roman" panose="02020603050405020304" pitchFamily="18" charset="0"/>
              </a:rPr>
              <a:t>which</a:t>
            </a:r>
            <a:r>
              <a:rPr lang="lt-LT" dirty="0">
                <a:solidFill>
                  <a:schemeClr val="tx1"/>
                </a:solidFill>
                <a:latin typeface="Bembo" panose="02020502050201020203" pitchFamily="18" charset="0"/>
                <a:ea typeface="Times New Roman" panose="02020603050405020304" pitchFamily="18" charset="0"/>
                <a:cs typeface="Times New Roman" panose="02020603050405020304" pitchFamily="18" charset="0"/>
              </a:rPr>
              <a:t> </a:t>
            </a:r>
            <a:r>
              <a:rPr lang="lt-LT" dirty="0" err="1">
                <a:solidFill>
                  <a:schemeClr val="tx1"/>
                </a:solidFill>
                <a:latin typeface="Bembo" panose="02020502050201020203" pitchFamily="18" charset="0"/>
                <a:ea typeface="Times New Roman" panose="02020603050405020304" pitchFamily="18" charset="0"/>
                <a:cs typeface="Times New Roman" panose="02020603050405020304" pitchFamily="18" charset="0"/>
              </a:rPr>
              <a:t>people</a:t>
            </a:r>
            <a:r>
              <a:rPr lang="lt-LT" dirty="0">
                <a:solidFill>
                  <a:schemeClr val="tx1"/>
                </a:solidFill>
                <a:latin typeface="Bembo" panose="02020502050201020203" pitchFamily="18" charset="0"/>
                <a:ea typeface="Times New Roman" panose="02020603050405020304" pitchFamily="18" charset="0"/>
                <a:cs typeface="Times New Roman" panose="02020603050405020304" pitchFamily="18" charset="0"/>
              </a:rPr>
              <a:t> </a:t>
            </a:r>
            <a:r>
              <a:rPr lang="lt-LT" dirty="0" err="1">
                <a:solidFill>
                  <a:schemeClr val="tx1"/>
                </a:solidFill>
                <a:latin typeface="Bembo" panose="02020502050201020203" pitchFamily="18" charset="0"/>
                <a:ea typeface="Times New Roman" panose="02020603050405020304" pitchFamily="18" charset="0"/>
                <a:cs typeface="Times New Roman" panose="02020603050405020304" pitchFamily="18" charset="0"/>
              </a:rPr>
              <a:t>had</a:t>
            </a:r>
            <a:r>
              <a:rPr lang="lt-LT" dirty="0">
                <a:solidFill>
                  <a:schemeClr val="tx1"/>
                </a:solidFill>
                <a:latin typeface="Bembo" panose="02020502050201020203" pitchFamily="18" charset="0"/>
                <a:ea typeface="Times New Roman" panose="02020603050405020304" pitchFamily="18" charset="0"/>
                <a:cs typeface="Times New Roman" panose="02020603050405020304" pitchFamily="18" charset="0"/>
              </a:rPr>
              <a:t> to </a:t>
            </a:r>
            <a:r>
              <a:rPr lang="lt-LT" dirty="0" err="1">
                <a:solidFill>
                  <a:schemeClr val="tx1"/>
                </a:solidFill>
                <a:latin typeface="Bembo" panose="02020502050201020203" pitchFamily="18" charset="0"/>
                <a:ea typeface="Times New Roman" panose="02020603050405020304" pitchFamily="18" charset="0"/>
                <a:cs typeface="Times New Roman" panose="02020603050405020304" pitchFamily="18" charset="0"/>
              </a:rPr>
              <a:t>invite</a:t>
            </a:r>
            <a:r>
              <a:rPr lang="lt-LT" dirty="0">
                <a:solidFill>
                  <a:schemeClr val="tx1"/>
                </a:solidFill>
                <a:latin typeface="Bembo" panose="02020502050201020203" pitchFamily="18" charset="0"/>
                <a:ea typeface="Times New Roman" panose="02020603050405020304" pitchFamily="18" charset="0"/>
                <a:cs typeface="Times New Roman" panose="02020603050405020304" pitchFamily="18" charset="0"/>
              </a:rPr>
              <a:t> </a:t>
            </a:r>
            <a:r>
              <a:rPr lang="lt-LT" dirty="0" err="1">
                <a:solidFill>
                  <a:schemeClr val="tx1"/>
                </a:solidFill>
                <a:latin typeface="Bembo" panose="02020502050201020203" pitchFamily="18" charset="0"/>
                <a:ea typeface="Times New Roman" panose="02020603050405020304" pitchFamily="18" charset="0"/>
                <a:cs typeface="Times New Roman" panose="02020603050405020304" pitchFamily="18" charset="0"/>
              </a:rPr>
              <a:t>inside</a:t>
            </a:r>
            <a:r>
              <a:rPr lang="lt-LT" dirty="0">
                <a:solidFill>
                  <a:schemeClr val="tx1"/>
                </a:solidFill>
                <a:latin typeface="Bembo" panose="02020502050201020203" pitchFamily="18" charset="0"/>
                <a:ea typeface="Times New Roman" panose="02020603050405020304" pitchFamily="18" charset="0"/>
                <a:cs typeface="Times New Roman" panose="02020603050405020304" pitchFamily="18" charset="0"/>
              </a:rPr>
              <a:t> </a:t>
            </a:r>
            <a:r>
              <a:rPr lang="lt-LT" dirty="0" err="1">
                <a:solidFill>
                  <a:schemeClr val="tx1"/>
                </a:solidFill>
                <a:latin typeface="Bembo" panose="02020502050201020203" pitchFamily="18" charset="0"/>
                <a:ea typeface="Times New Roman" panose="02020603050405020304" pitchFamily="18" charset="0"/>
                <a:cs typeface="Times New Roman" panose="02020603050405020304" pitchFamily="18" charset="0"/>
              </a:rPr>
              <a:t>and</a:t>
            </a:r>
            <a:r>
              <a:rPr lang="lt-LT" dirty="0">
                <a:solidFill>
                  <a:schemeClr val="tx1"/>
                </a:solidFill>
                <a:latin typeface="Bembo" panose="02020502050201020203" pitchFamily="18" charset="0"/>
                <a:ea typeface="Times New Roman" panose="02020603050405020304" pitchFamily="18" charset="0"/>
                <a:cs typeface="Times New Roman" panose="02020603050405020304" pitchFamily="18" charset="0"/>
              </a:rPr>
              <a:t> </a:t>
            </a:r>
            <a:r>
              <a:rPr lang="lt-LT" dirty="0" err="1">
                <a:solidFill>
                  <a:schemeClr val="tx1"/>
                </a:solidFill>
                <a:latin typeface="Bembo" panose="02020502050201020203" pitchFamily="18" charset="0"/>
                <a:ea typeface="Times New Roman" panose="02020603050405020304" pitchFamily="18" charset="0"/>
                <a:cs typeface="Times New Roman" panose="02020603050405020304" pitchFamily="18" charset="0"/>
              </a:rPr>
              <a:t>groom</a:t>
            </a:r>
            <a:r>
              <a:rPr lang="lt-LT" dirty="0">
                <a:solidFill>
                  <a:schemeClr val="tx1"/>
                </a:solidFill>
                <a:latin typeface="Bembo" panose="02020502050201020203" pitchFamily="18" charset="0"/>
                <a:ea typeface="Times New Roman" panose="02020603050405020304" pitchFamily="18" charset="0"/>
                <a:cs typeface="Times New Roman" panose="02020603050405020304" pitchFamily="18" charset="0"/>
              </a:rPr>
              <a:t>, </a:t>
            </a:r>
            <a:r>
              <a:rPr lang="lt-LT" dirty="0" err="1">
                <a:solidFill>
                  <a:schemeClr val="tx1"/>
                </a:solidFill>
                <a:latin typeface="Bembo" panose="02020502050201020203" pitchFamily="18" charset="0"/>
                <a:ea typeface="Times New Roman" panose="02020603050405020304" pitchFamily="18" charset="0"/>
                <a:cs typeface="Times New Roman" panose="02020603050405020304" pitchFamily="18" charset="0"/>
              </a:rPr>
              <a:t>though</a:t>
            </a:r>
            <a:r>
              <a:rPr lang="lt-LT" dirty="0">
                <a:solidFill>
                  <a:schemeClr val="tx1"/>
                </a:solidFill>
                <a:latin typeface="Bembo" panose="02020502050201020203" pitchFamily="18" charset="0"/>
                <a:ea typeface="Times New Roman" panose="02020603050405020304" pitchFamily="18" charset="0"/>
                <a:cs typeface="Times New Roman" panose="02020603050405020304" pitchFamily="18" charset="0"/>
              </a:rPr>
              <a:t> </a:t>
            </a:r>
            <a:r>
              <a:rPr lang="lt-LT" dirty="0" err="1">
                <a:solidFill>
                  <a:schemeClr val="tx1"/>
                </a:solidFill>
                <a:latin typeface="Bembo" panose="02020502050201020203" pitchFamily="18" charset="0"/>
                <a:ea typeface="Times New Roman" panose="02020603050405020304" pitchFamily="18" charset="0"/>
                <a:cs typeface="Times New Roman" panose="02020603050405020304" pitchFamily="18" charset="0"/>
              </a:rPr>
              <a:t>if</a:t>
            </a:r>
            <a:r>
              <a:rPr lang="lt-LT" dirty="0">
                <a:solidFill>
                  <a:schemeClr val="tx1"/>
                </a:solidFill>
                <a:latin typeface="Bembo" panose="02020502050201020203" pitchFamily="18" charset="0"/>
                <a:ea typeface="Times New Roman" panose="02020603050405020304" pitchFamily="18" charset="0"/>
                <a:cs typeface="Times New Roman" panose="02020603050405020304" pitchFamily="18" charset="0"/>
              </a:rPr>
              <a:t> </a:t>
            </a:r>
            <a:r>
              <a:rPr lang="lt-LT" dirty="0" err="1">
                <a:solidFill>
                  <a:schemeClr val="tx1"/>
                </a:solidFill>
                <a:latin typeface="Bembo" panose="02020502050201020203" pitchFamily="18" charset="0"/>
                <a:ea typeface="Times New Roman" panose="02020603050405020304" pitchFamily="18" charset="0"/>
                <a:cs typeface="Times New Roman" panose="02020603050405020304" pitchFamily="18" charset="0"/>
              </a:rPr>
              <a:t>they</a:t>
            </a:r>
            <a:r>
              <a:rPr lang="lt-LT" dirty="0">
                <a:solidFill>
                  <a:schemeClr val="tx1"/>
                </a:solidFill>
                <a:latin typeface="Bembo" panose="02020502050201020203" pitchFamily="18" charset="0"/>
                <a:ea typeface="Times New Roman" panose="02020603050405020304" pitchFamily="18" charset="0"/>
                <a:cs typeface="Times New Roman" panose="02020603050405020304" pitchFamily="18" charset="0"/>
              </a:rPr>
              <a:t> </a:t>
            </a:r>
            <a:r>
              <a:rPr lang="lt-LT" dirty="0" err="1">
                <a:solidFill>
                  <a:schemeClr val="tx1"/>
                </a:solidFill>
                <a:latin typeface="Bembo" panose="02020502050201020203" pitchFamily="18" charset="0"/>
                <a:ea typeface="Times New Roman" panose="02020603050405020304" pitchFamily="18" charset="0"/>
                <a:cs typeface="Times New Roman" panose="02020603050405020304" pitchFamily="18" charset="0"/>
              </a:rPr>
              <a:t>started</a:t>
            </a:r>
            <a:r>
              <a:rPr lang="lt-LT" dirty="0">
                <a:solidFill>
                  <a:schemeClr val="tx1"/>
                </a:solidFill>
                <a:latin typeface="Bembo" panose="02020502050201020203" pitchFamily="18" charset="0"/>
                <a:ea typeface="Times New Roman" panose="02020603050405020304" pitchFamily="18" charset="0"/>
                <a:cs typeface="Times New Roman" panose="02020603050405020304" pitchFamily="18" charset="0"/>
              </a:rPr>
              <a:t> </a:t>
            </a:r>
            <a:r>
              <a:rPr lang="lt-LT" dirty="0" err="1">
                <a:solidFill>
                  <a:schemeClr val="tx1"/>
                </a:solidFill>
                <a:latin typeface="Bembo" panose="02020502050201020203" pitchFamily="18" charset="0"/>
                <a:ea typeface="Times New Roman" panose="02020603050405020304" pitchFamily="18" charset="0"/>
                <a:cs typeface="Times New Roman" panose="02020603050405020304" pitchFamily="18" charset="0"/>
              </a:rPr>
              <a:t>talking</a:t>
            </a:r>
            <a:r>
              <a:rPr lang="lt-LT" dirty="0">
                <a:solidFill>
                  <a:schemeClr val="tx1"/>
                </a:solidFill>
                <a:latin typeface="Bembo" panose="02020502050201020203" pitchFamily="18" charset="0"/>
                <a:ea typeface="Times New Roman" panose="02020603050405020304" pitchFamily="18" charset="0"/>
                <a:cs typeface="Times New Roman" panose="02020603050405020304" pitchFamily="18" charset="0"/>
              </a:rPr>
              <a:t> </a:t>
            </a:r>
            <a:r>
              <a:rPr lang="lt-LT" dirty="0" err="1">
                <a:solidFill>
                  <a:schemeClr val="tx1"/>
                </a:solidFill>
                <a:latin typeface="Bembo" panose="02020502050201020203" pitchFamily="18" charset="0"/>
                <a:ea typeface="Times New Roman" panose="02020603050405020304" pitchFamily="18" charset="0"/>
                <a:cs typeface="Times New Roman" panose="02020603050405020304" pitchFamily="18" charset="0"/>
              </a:rPr>
              <a:t>and</a:t>
            </a:r>
            <a:r>
              <a:rPr lang="lt-LT" dirty="0">
                <a:solidFill>
                  <a:schemeClr val="tx1"/>
                </a:solidFill>
                <a:latin typeface="Bembo" panose="02020502050201020203" pitchFamily="18" charset="0"/>
                <a:ea typeface="Times New Roman" panose="02020603050405020304" pitchFamily="18" charset="0"/>
                <a:cs typeface="Times New Roman" panose="02020603050405020304" pitchFamily="18" charset="0"/>
              </a:rPr>
              <a:t> </a:t>
            </a:r>
            <a:r>
              <a:rPr lang="lt-LT" dirty="0" err="1">
                <a:solidFill>
                  <a:schemeClr val="tx1"/>
                </a:solidFill>
                <a:latin typeface="Bembo" panose="02020502050201020203" pitchFamily="18" charset="0"/>
                <a:ea typeface="Times New Roman" panose="02020603050405020304" pitchFamily="18" charset="0"/>
                <a:cs typeface="Times New Roman" panose="02020603050405020304" pitchFamily="18" charset="0"/>
              </a:rPr>
              <a:t>not</a:t>
            </a:r>
            <a:r>
              <a:rPr lang="lt-LT" dirty="0">
                <a:solidFill>
                  <a:schemeClr val="tx1"/>
                </a:solidFill>
                <a:latin typeface="Bembo" panose="02020502050201020203" pitchFamily="18" charset="0"/>
                <a:ea typeface="Times New Roman" panose="02020603050405020304" pitchFamily="18" charset="0"/>
                <a:cs typeface="Times New Roman" panose="02020603050405020304" pitchFamily="18" charset="0"/>
              </a:rPr>
              <a:t> </a:t>
            </a:r>
            <a:r>
              <a:rPr lang="lt-LT" dirty="0" err="1">
                <a:solidFill>
                  <a:schemeClr val="tx1"/>
                </a:solidFill>
                <a:latin typeface="Bembo" panose="02020502050201020203" pitchFamily="18" charset="0"/>
                <a:ea typeface="Times New Roman" panose="02020603050405020304" pitchFamily="18" charset="0"/>
                <a:cs typeface="Times New Roman" panose="02020603050405020304" pitchFamily="18" charset="0"/>
              </a:rPr>
              <a:t>sing</a:t>
            </a:r>
            <a:r>
              <a:rPr lang="lt-LT" dirty="0">
                <a:solidFill>
                  <a:schemeClr val="tx1"/>
                </a:solidFill>
                <a:latin typeface="Bembo" panose="02020502050201020203" pitchFamily="18" charset="0"/>
                <a:ea typeface="Times New Roman" panose="02020603050405020304" pitchFamily="18" charset="0"/>
                <a:cs typeface="Times New Roman" panose="02020603050405020304" pitchFamily="18" charset="0"/>
              </a:rPr>
              <a:t>, </a:t>
            </a:r>
            <a:r>
              <a:rPr lang="lt-LT" dirty="0" err="1">
                <a:solidFill>
                  <a:schemeClr val="tx1"/>
                </a:solidFill>
                <a:latin typeface="Bembo" panose="02020502050201020203" pitchFamily="18" charset="0"/>
                <a:ea typeface="Times New Roman" panose="02020603050405020304" pitchFamily="18" charset="0"/>
                <a:cs typeface="Times New Roman" panose="02020603050405020304" pitchFamily="18" charset="0"/>
              </a:rPr>
              <a:t>people</a:t>
            </a:r>
            <a:r>
              <a:rPr lang="lt-LT" dirty="0">
                <a:solidFill>
                  <a:schemeClr val="tx1"/>
                </a:solidFill>
                <a:latin typeface="Bembo" panose="02020502050201020203" pitchFamily="18" charset="0"/>
                <a:ea typeface="Times New Roman" panose="02020603050405020304" pitchFamily="18" charset="0"/>
                <a:cs typeface="Times New Roman" panose="02020603050405020304" pitchFamily="18" charset="0"/>
              </a:rPr>
              <a:t> </a:t>
            </a:r>
            <a:r>
              <a:rPr lang="lt-LT" dirty="0" err="1">
                <a:solidFill>
                  <a:schemeClr val="tx1"/>
                </a:solidFill>
                <a:latin typeface="Bembo" panose="02020502050201020203" pitchFamily="18" charset="0"/>
                <a:ea typeface="Times New Roman" panose="02020603050405020304" pitchFamily="18" charset="0"/>
                <a:cs typeface="Times New Roman" panose="02020603050405020304" pitchFamily="18" charset="0"/>
              </a:rPr>
              <a:t>would</a:t>
            </a:r>
            <a:r>
              <a:rPr lang="lt-LT" dirty="0">
                <a:solidFill>
                  <a:schemeClr val="tx1"/>
                </a:solidFill>
                <a:latin typeface="Bembo" panose="02020502050201020203" pitchFamily="18" charset="0"/>
                <a:ea typeface="Times New Roman" panose="02020603050405020304" pitchFamily="18" charset="0"/>
                <a:cs typeface="Times New Roman" panose="02020603050405020304" pitchFamily="18" charset="0"/>
              </a:rPr>
              <a:t> </a:t>
            </a:r>
            <a:r>
              <a:rPr lang="lt-LT" dirty="0" err="1">
                <a:solidFill>
                  <a:schemeClr val="tx1"/>
                </a:solidFill>
                <a:latin typeface="Bembo" panose="02020502050201020203" pitchFamily="18" charset="0"/>
                <a:ea typeface="Times New Roman" panose="02020603050405020304" pitchFamily="18" charset="0"/>
                <a:cs typeface="Times New Roman" panose="02020603050405020304" pitchFamily="18" charset="0"/>
              </a:rPr>
              <a:t>not</a:t>
            </a:r>
            <a:r>
              <a:rPr lang="lt-LT" dirty="0">
                <a:solidFill>
                  <a:schemeClr val="tx1"/>
                </a:solidFill>
                <a:latin typeface="Bembo" panose="02020502050201020203" pitchFamily="18" charset="0"/>
                <a:ea typeface="Times New Roman" panose="02020603050405020304" pitchFamily="18" charset="0"/>
                <a:cs typeface="Times New Roman" panose="02020603050405020304" pitchFamily="18" charset="0"/>
              </a:rPr>
              <a:t> </a:t>
            </a:r>
            <a:r>
              <a:rPr lang="lt-LT" dirty="0" err="1">
                <a:solidFill>
                  <a:schemeClr val="tx1"/>
                </a:solidFill>
                <a:latin typeface="Bembo" panose="02020502050201020203" pitchFamily="18" charset="0"/>
                <a:ea typeface="Times New Roman" panose="02020603050405020304" pitchFamily="18" charset="0"/>
                <a:cs typeface="Times New Roman" panose="02020603050405020304" pitchFamily="18" charset="0"/>
              </a:rPr>
              <a:t>let</a:t>
            </a:r>
            <a:r>
              <a:rPr lang="lt-LT" dirty="0">
                <a:solidFill>
                  <a:schemeClr val="tx1"/>
                </a:solidFill>
                <a:latin typeface="Bembo" panose="02020502050201020203" pitchFamily="18" charset="0"/>
                <a:ea typeface="Times New Roman" panose="02020603050405020304" pitchFamily="18" charset="0"/>
                <a:cs typeface="Times New Roman" panose="02020603050405020304" pitchFamily="18" charset="0"/>
              </a:rPr>
              <a:t> </a:t>
            </a:r>
            <a:r>
              <a:rPr lang="lt-LT" dirty="0" err="1">
                <a:solidFill>
                  <a:schemeClr val="tx1"/>
                </a:solidFill>
                <a:latin typeface="Bembo" panose="02020502050201020203" pitchFamily="18" charset="0"/>
                <a:ea typeface="Times New Roman" panose="02020603050405020304" pitchFamily="18" charset="0"/>
                <a:cs typeface="Times New Roman" panose="02020603050405020304" pitchFamily="18" charset="0"/>
              </a:rPr>
              <a:t>them</a:t>
            </a:r>
            <a:r>
              <a:rPr lang="lt-LT" dirty="0">
                <a:solidFill>
                  <a:schemeClr val="tx1"/>
                </a:solidFill>
                <a:latin typeface="Bembo" panose="02020502050201020203" pitchFamily="18" charset="0"/>
                <a:ea typeface="Times New Roman" panose="02020603050405020304" pitchFamily="18" charset="0"/>
                <a:cs typeface="Times New Roman" panose="02020603050405020304" pitchFamily="18" charset="0"/>
              </a:rPr>
              <a:t> </a:t>
            </a:r>
            <a:r>
              <a:rPr lang="lt-LT" dirty="0" err="1">
                <a:solidFill>
                  <a:schemeClr val="tx1"/>
                </a:solidFill>
                <a:latin typeface="Bembo" panose="02020502050201020203" pitchFamily="18" charset="0"/>
                <a:ea typeface="Times New Roman" panose="02020603050405020304" pitchFamily="18" charset="0"/>
                <a:cs typeface="Times New Roman" panose="02020603050405020304" pitchFamily="18" charset="0"/>
              </a:rPr>
              <a:t>in</a:t>
            </a:r>
            <a:r>
              <a:rPr lang="lt-LT" dirty="0">
                <a:solidFill>
                  <a:schemeClr val="tx1"/>
                </a:solidFill>
                <a:latin typeface="Bembo" panose="02020502050201020203" pitchFamily="18" charset="0"/>
                <a:ea typeface="Times New Roman" panose="02020603050405020304" pitchFamily="18" charset="0"/>
                <a:cs typeface="Times New Roman" panose="02020603050405020304" pitchFamily="18" charset="0"/>
              </a:rPr>
              <a:t>. </a:t>
            </a:r>
            <a:r>
              <a:rPr lang="lt-LT" dirty="0" err="1">
                <a:solidFill>
                  <a:schemeClr val="tx1"/>
                </a:solidFill>
                <a:latin typeface="Bembo" panose="02020502050201020203" pitchFamily="18" charset="0"/>
                <a:ea typeface="Times New Roman" panose="02020603050405020304" pitchFamily="18" charset="0"/>
                <a:cs typeface="Times New Roman" panose="02020603050405020304" pitchFamily="18" charset="0"/>
              </a:rPr>
              <a:t>After</a:t>
            </a:r>
            <a:r>
              <a:rPr lang="lt-LT" dirty="0">
                <a:solidFill>
                  <a:schemeClr val="tx1"/>
                </a:solidFill>
                <a:latin typeface="Bembo" panose="02020502050201020203" pitchFamily="18" charset="0"/>
                <a:ea typeface="Times New Roman" panose="02020603050405020304" pitchFamily="18" charset="0"/>
                <a:cs typeface="Times New Roman" panose="02020603050405020304" pitchFamily="18" charset="0"/>
              </a:rPr>
              <a:t> </a:t>
            </a:r>
            <a:r>
              <a:rPr lang="lt-LT" dirty="0" err="1">
                <a:solidFill>
                  <a:schemeClr val="tx1"/>
                </a:solidFill>
                <a:latin typeface="Bembo" panose="02020502050201020203" pitchFamily="18" charset="0"/>
                <a:ea typeface="Times New Roman" panose="02020603050405020304" pitchFamily="18" charset="0"/>
                <a:cs typeface="Times New Roman" panose="02020603050405020304" pitchFamily="18" charset="0"/>
              </a:rPr>
              <a:t>sharing</a:t>
            </a:r>
            <a:r>
              <a:rPr lang="lt-LT" dirty="0">
                <a:solidFill>
                  <a:schemeClr val="tx1"/>
                </a:solidFill>
                <a:latin typeface="Bembo" panose="02020502050201020203" pitchFamily="18" charset="0"/>
                <a:ea typeface="Times New Roman" panose="02020603050405020304" pitchFamily="18" charset="0"/>
                <a:cs typeface="Times New Roman" panose="02020603050405020304" pitchFamily="18" charset="0"/>
              </a:rPr>
              <a:t> </a:t>
            </a:r>
            <a:r>
              <a:rPr lang="lt-LT" dirty="0" err="1">
                <a:solidFill>
                  <a:schemeClr val="tx1"/>
                </a:solidFill>
                <a:latin typeface="Bembo" panose="02020502050201020203" pitchFamily="18" charset="0"/>
                <a:ea typeface="Times New Roman" panose="02020603050405020304" pitchFamily="18" charset="0"/>
                <a:cs typeface="Times New Roman" panose="02020603050405020304" pitchFamily="18" charset="0"/>
              </a:rPr>
              <a:t>your</a:t>
            </a:r>
            <a:r>
              <a:rPr lang="lt-LT" dirty="0">
                <a:solidFill>
                  <a:schemeClr val="tx1"/>
                </a:solidFill>
                <a:latin typeface="Bembo" panose="02020502050201020203" pitchFamily="18" charset="0"/>
                <a:ea typeface="Times New Roman" panose="02020603050405020304" pitchFamily="18" charset="0"/>
                <a:cs typeface="Times New Roman" panose="02020603050405020304" pitchFamily="18" charset="0"/>
              </a:rPr>
              <a:t> </a:t>
            </a:r>
            <a:r>
              <a:rPr lang="lt-LT" dirty="0" err="1">
                <a:solidFill>
                  <a:schemeClr val="tx1"/>
                </a:solidFill>
                <a:latin typeface="Bembo" panose="02020502050201020203" pitchFamily="18" charset="0"/>
                <a:ea typeface="Times New Roman" panose="02020603050405020304" pitchFamily="18" charset="0"/>
                <a:cs typeface="Times New Roman" panose="02020603050405020304" pitchFamily="18" charset="0"/>
              </a:rPr>
              <a:t>kindness</a:t>
            </a:r>
            <a:r>
              <a:rPr lang="lt-LT" dirty="0">
                <a:solidFill>
                  <a:schemeClr val="tx1"/>
                </a:solidFill>
                <a:latin typeface="Bembo" panose="02020502050201020203" pitchFamily="18" charset="0"/>
                <a:ea typeface="Times New Roman" panose="02020603050405020304" pitchFamily="18" charset="0"/>
                <a:cs typeface="Times New Roman" panose="02020603050405020304" pitchFamily="18" charset="0"/>
              </a:rPr>
              <a:t> </a:t>
            </a:r>
            <a:r>
              <a:rPr lang="lt-LT" dirty="0" err="1">
                <a:solidFill>
                  <a:schemeClr val="tx1"/>
                </a:solidFill>
                <a:latin typeface="Bembo" panose="02020502050201020203" pitchFamily="18" charset="0"/>
                <a:ea typeface="Times New Roman" panose="02020603050405020304" pitchFamily="18" charset="0"/>
                <a:cs typeface="Times New Roman" panose="02020603050405020304" pitchFamily="18" charset="0"/>
              </a:rPr>
              <a:t>people</a:t>
            </a:r>
            <a:r>
              <a:rPr lang="lt-LT" dirty="0">
                <a:solidFill>
                  <a:schemeClr val="tx1"/>
                </a:solidFill>
                <a:latin typeface="Bembo" panose="02020502050201020203" pitchFamily="18" charset="0"/>
                <a:ea typeface="Times New Roman" panose="02020603050405020304" pitchFamily="18" charset="0"/>
                <a:cs typeface="Times New Roman" panose="02020603050405020304" pitchFamily="18" charset="0"/>
              </a:rPr>
              <a:t> </a:t>
            </a:r>
            <a:r>
              <a:rPr lang="lt-LT" dirty="0" err="1">
                <a:solidFill>
                  <a:schemeClr val="tx1"/>
                </a:solidFill>
                <a:latin typeface="Bembo" panose="02020502050201020203" pitchFamily="18" charset="0"/>
                <a:ea typeface="Times New Roman" panose="02020603050405020304" pitchFamily="18" charset="0"/>
                <a:cs typeface="Times New Roman" panose="02020603050405020304" pitchFamily="18" charset="0"/>
              </a:rPr>
              <a:t>would</a:t>
            </a:r>
            <a:r>
              <a:rPr lang="lt-LT" dirty="0">
                <a:solidFill>
                  <a:schemeClr val="tx1"/>
                </a:solidFill>
                <a:latin typeface="Bembo" panose="02020502050201020203" pitchFamily="18" charset="0"/>
                <a:ea typeface="Times New Roman" panose="02020603050405020304" pitchFamily="18" charset="0"/>
                <a:cs typeface="Times New Roman" panose="02020603050405020304" pitchFamily="18" charset="0"/>
              </a:rPr>
              <a:t> </a:t>
            </a:r>
            <a:r>
              <a:rPr lang="lt-LT" dirty="0" err="1">
                <a:solidFill>
                  <a:schemeClr val="tx1"/>
                </a:solidFill>
                <a:latin typeface="Bembo" panose="02020502050201020203" pitchFamily="18" charset="0"/>
                <a:ea typeface="Times New Roman" panose="02020603050405020304" pitchFamily="18" charset="0"/>
                <a:cs typeface="Times New Roman" panose="02020603050405020304" pitchFamily="18" charset="0"/>
              </a:rPr>
              <a:t>wait</a:t>
            </a:r>
            <a:r>
              <a:rPr lang="lt-LT" dirty="0">
                <a:solidFill>
                  <a:schemeClr val="tx1"/>
                </a:solidFill>
                <a:latin typeface="Bembo" panose="02020502050201020203" pitchFamily="18" charset="0"/>
                <a:ea typeface="Times New Roman" panose="02020603050405020304" pitchFamily="18" charset="0"/>
                <a:cs typeface="Times New Roman" panose="02020603050405020304" pitchFamily="18" charset="0"/>
              </a:rPr>
              <a:t> </a:t>
            </a:r>
            <a:r>
              <a:rPr lang="lt-LT" dirty="0" err="1">
                <a:solidFill>
                  <a:schemeClr val="tx1"/>
                </a:solidFill>
                <a:latin typeface="Bembo" panose="02020502050201020203" pitchFamily="18" charset="0"/>
                <a:ea typeface="Times New Roman" panose="02020603050405020304" pitchFamily="18" charset="0"/>
                <a:cs typeface="Times New Roman" panose="02020603050405020304" pitchFamily="18" charset="0"/>
              </a:rPr>
              <a:t>for</a:t>
            </a:r>
            <a:r>
              <a:rPr lang="lt-LT" dirty="0">
                <a:solidFill>
                  <a:schemeClr val="tx1"/>
                </a:solidFill>
                <a:latin typeface="Bembo" panose="02020502050201020203" pitchFamily="18" charset="0"/>
                <a:ea typeface="Times New Roman" panose="02020603050405020304" pitchFamily="18" charset="0"/>
                <a:cs typeface="Times New Roman" panose="02020603050405020304" pitchFamily="18" charset="0"/>
              </a:rPr>
              <a:t> </a:t>
            </a:r>
            <a:r>
              <a:rPr lang="lt-LT" dirty="0" err="1">
                <a:solidFill>
                  <a:schemeClr val="tx1"/>
                </a:solidFill>
                <a:latin typeface="Bembo" panose="02020502050201020203" pitchFamily="18" charset="0"/>
                <a:ea typeface="Times New Roman" panose="02020603050405020304" pitchFamily="18" charset="0"/>
                <a:cs typeface="Times New Roman" panose="02020603050405020304" pitchFamily="18" charset="0"/>
              </a:rPr>
              <a:t>double</a:t>
            </a:r>
            <a:r>
              <a:rPr lang="lt-LT" dirty="0">
                <a:solidFill>
                  <a:schemeClr val="tx1"/>
                </a:solidFill>
                <a:latin typeface="Bembo" panose="02020502050201020203" pitchFamily="18" charset="0"/>
                <a:ea typeface="Times New Roman" panose="02020603050405020304" pitchFamily="18" charset="0"/>
                <a:cs typeface="Times New Roman" panose="02020603050405020304" pitchFamily="18" charset="0"/>
              </a:rPr>
              <a:t> </a:t>
            </a:r>
            <a:r>
              <a:rPr lang="lt-LT" dirty="0" err="1">
                <a:solidFill>
                  <a:schemeClr val="tx1"/>
                </a:solidFill>
                <a:latin typeface="Bembo" panose="02020502050201020203" pitchFamily="18" charset="0"/>
                <a:ea typeface="Times New Roman" panose="02020603050405020304" pitchFamily="18" charset="0"/>
                <a:cs typeface="Times New Roman" panose="02020603050405020304" pitchFamily="18" charset="0"/>
              </a:rPr>
              <a:t>the</a:t>
            </a:r>
            <a:r>
              <a:rPr lang="lt-LT" dirty="0">
                <a:solidFill>
                  <a:schemeClr val="tx1"/>
                </a:solidFill>
                <a:latin typeface="Bembo" panose="02020502050201020203" pitchFamily="18" charset="0"/>
                <a:ea typeface="Times New Roman" panose="02020603050405020304" pitchFamily="18" charset="0"/>
                <a:cs typeface="Times New Roman" panose="02020603050405020304" pitchFamily="18" charset="0"/>
              </a:rPr>
              <a:t> </a:t>
            </a:r>
            <a:r>
              <a:rPr lang="lt-LT" dirty="0" err="1">
                <a:solidFill>
                  <a:schemeClr val="tx1"/>
                </a:solidFill>
                <a:latin typeface="Bembo" panose="02020502050201020203" pitchFamily="18" charset="0"/>
                <a:ea typeface="Times New Roman" panose="02020603050405020304" pitchFamily="18" charset="0"/>
                <a:cs typeface="Times New Roman" panose="02020603050405020304" pitchFamily="18" charset="0"/>
              </a:rPr>
              <a:t>amount</a:t>
            </a:r>
            <a:r>
              <a:rPr lang="lt-LT" dirty="0">
                <a:solidFill>
                  <a:schemeClr val="tx1"/>
                </a:solidFill>
                <a:latin typeface="Bembo" panose="02020502050201020203" pitchFamily="18" charset="0"/>
                <a:ea typeface="Times New Roman" panose="02020603050405020304" pitchFamily="18" charset="0"/>
                <a:cs typeface="Times New Roman" panose="02020603050405020304" pitchFamily="18" charset="0"/>
              </a:rPr>
              <a:t> </a:t>
            </a:r>
            <a:r>
              <a:rPr lang="lt-LT" dirty="0" err="1">
                <a:solidFill>
                  <a:schemeClr val="tx1"/>
                </a:solidFill>
                <a:latin typeface="Bembo" panose="02020502050201020203" pitchFamily="18" charset="0"/>
                <a:ea typeface="Times New Roman" panose="02020603050405020304" pitchFamily="18" charset="0"/>
                <a:cs typeface="Times New Roman" panose="02020603050405020304" pitchFamily="18" charset="0"/>
              </a:rPr>
              <a:t>of</a:t>
            </a:r>
            <a:r>
              <a:rPr lang="lt-LT" dirty="0">
                <a:solidFill>
                  <a:schemeClr val="tx1"/>
                </a:solidFill>
                <a:latin typeface="Bembo" panose="02020502050201020203" pitchFamily="18" charset="0"/>
                <a:ea typeface="Times New Roman" panose="02020603050405020304" pitchFamily="18" charset="0"/>
                <a:cs typeface="Times New Roman" panose="02020603050405020304" pitchFamily="18" charset="0"/>
              </a:rPr>
              <a:t> it </a:t>
            </a:r>
            <a:r>
              <a:rPr lang="lt-LT" dirty="0" err="1">
                <a:solidFill>
                  <a:schemeClr val="tx1"/>
                </a:solidFill>
                <a:latin typeface="Bembo" panose="02020502050201020203" pitchFamily="18" charset="0"/>
                <a:ea typeface="Times New Roman" panose="02020603050405020304" pitchFamily="18" charset="0"/>
                <a:cs typeface="Times New Roman" panose="02020603050405020304" pitchFamily="18" charset="0"/>
              </a:rPr>
              <a:t>next</a:t>
            </a:r>
            <a:r>
              <a:rPr lang="lt-LT" dirty="0">
                <a:solidFill>
                  <a:schemeClr val="tx1"/>
                </a:solidFill>
                <a:latin typeface="Bembo" panose="02020502050201020203" pitchFamily="18" charset="0"/>
                <a:ea typeface="Times New Roman" panose="02020603050405020304" pitchFamily="18" charset="0"/>
                <a:cs typeface="Times New Roman" panose="02020603050405020304" pitchFamily="18" charset="0"/>
              </a:rPr>
              <a:t> </a:t>
            </a:r>
            <a:r>
              <a:rPr lang="lt-LT" dirty="0" err="1">
                <a:solidFill>
                  <a:schemeClr val="tx1"/>
                </a:solidFill>
                <a:latin typeface="Bembo" panose="02020502050201020203" pitchFamily="18" charset="0"/>
                <a:ea typeface="Times New Roman" panose="02020603050405020304" pitchFamily="18" charset="0"/>
                <a:cs typeface="Times New Roman" panose="02020603050405020304" pitchFamily="18" charset="0"/>
              </a:rPr>
              <a:t>year</a:t>
            </a:r>
            <a:endParaRPr lang="lt-LT" dirty="0">
              <a:solidFill>
                <a:schemeClr val="tx1"/>
              </a:solidFill>
              <a:latin typeface="Bembo" panose="02020502050201020203" pitchFamily="18" charset="0"/>
              <a:ea typeface="Times New Roman" panose="02020603050405020304" pitchFamily="18" charset="0"/>
              <a:cs typeface="Times New Roman" panose="02020603050405020304" pitchFamily="18" charset="0"/>
            </a:endParaRPr>
          </a:p>
          <a:p>
            <a:endParaRPr lang="lt-LT" dirty="0"/>
          </a:p>
        </p:txBody>
      </p:sp>
    </p:spTree>
    <p:extLst>
      <p:ext uri="{BB962C8B-B14F-4D97-AF65-F5344CB8AC3E}">
        <p14:creationId xmlns:p14="http://schemas.microsoft.com/office/powerpoint/2010/main" val="19898612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114300"/>
            <a:ext cx="6057900" cy="1255014"/>
          </a:xfrm>
        </p:spPr>
        <p:txBody>
          <a:bodyPr>
            <a:noAutofit/>
          </a:bodyPr>
          <a:lstStyle/>
          <a:p>
            <a:pPr algn="ctr"/>
            <a:r>
              <a:rPr lang="lt-LT" sz="4050" dirty="0"/>
              <a:t>Preparation for Chistmas</a:t>
            </a:r>
          </a:p>
        </p:txBody>
      </p:sp>
      <p:sp>
        <p:nvSpPr>
          <p:cNvPr id="3" name="Subtitle 2"/>
          <p:cNvSpPr>
            <a:spLocks noGrp="1"/>
          </p:cNvSpPr>
          <p:nvPr>
            <p:ph type="subTitle" idx="1"/>
          </p:nvPr>
        </p:nvSpPr>
        <p:spPr>
          <a:xfrm>
            <a:off x="188234" y="2343150"/>
            <a:ext cx="6057900" cy="2800350"/>
          </a:xfrm>
        </p:spPr>
        <p:txBody>
          <a:bodyPr>
            <a:normAutofit fontScale="85000" lnSpcReduction="20000"/>
          </a:bodyPr>
          <a:lstStyle/>
          <a:p>
            <a:r>
              <a:rPr lang="en-US" sz="2200" dirty="0">
                <a:solidFill>
                  <a:schemeClr val="tx1"/>
                </a:solidFill>
              </a:rPr>
              <a:t>Mostly Lithuanians decorate their home and Christmas tree in two ways. Some prefer minimalism - straw, cones, candy, gingerbread, apples, berries, which are close to the ancient Lithuanian culture. Meanwhile, others give in to the spirit of the American Christmas, choosing light bulbs, glowing toys, glitter.</a:t>
            </a:r>
            <a:endParaRPr lang="lt-LT" sz="2200" dirty="0">
              <a:solidFill>
                <a:schemeClr val="tx1"/>
              </a:solidFill>
            </a:endParaRPr>
          </a:p>
          <a:p>
            <a:r>
              <a:rPr lang="en-US" sz="2200" dirty="0">
                <a:solidFill>
                  <a:schemeClr val="tx1"/>
                </a:solidFill>
              </a:rPr>
              <a:t>Both types of decoration mentioned above can look festive, luxurious and tasteful at home.</a:t>
            </a:r>
          </a:p>
          <a:p>
            <a:r>
              <a:rPr lang="en-US" dirty="0"/>
              <a:t/>
            </a:r>
            <a:br>
              <a:rPr lang="en-US" dirty="0"/>
            </a:br>
            <a:endParaRPr lang="lt-LT" dirty="0"/>
          </a:p>
        </p:txBody>
      </p:sp>
      <p:pic>
        <p:nvPicPr>
          <p:cNvPr id="1026" name="Picture 2" descr="C:\Users\1\Desktop\oa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0095" y="1369314"/>
            <a:ext cx="2007394" cy="1530931"/>
          </a:xfrm>
          <a:prstGeom prst="roundRect">
            <a:avLst>
              <a:gd name="adj" fmla="val 13090"/>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40410801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1000" fill="hold"/>
                                        <p:tgtEl>
                                          <p:spTgt spid="1026"/>
                                        </p:tgtEl>
                                        <p:attrNameLst>
                                          <p:attrName>ppt_x</p:attrName>
                                        </p:attrNameLst>
                                      </p:cBhvr>
                                      <p:tavLst>
                                        <p:tav tm="0">
                                          <p:val>
                                            <p:strVal val="#ppt_x"/>
                                          </p:val>
                                        </p:tav>
                                        <p:tav tm="100000">
                                          <p:val>
                                            <p:strVal val="#ppt_x"/>
                                          </p:val>
                                        </p:tav>
                                      </p:tavLst>
                                    </p:anim>
                                    <p:anim calcmode="lin" valueType="num">
                                      <p:cBhvr additive="base">
                                        <p:cTn id="12" dur="1000" fill="hold"/>
                                        <p:tgtEl>
                                          <p:spTgt spid="102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6" dur="1000" fill="hold"/>
                                        <p:tgtEl>
                                          <p:spTgt spid="3">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4" fill="hold" grpId="0" nodeType="after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1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171450"/>
            <a:ext cx="5829300" cy="1102519"/>
          </a:xfrm>
        </p:spPr>
        <p:txBody>
          <a:bodyPr/>
          <a:lstStyle/>
          <a:p>
            <a:pPr algn="ctr"/>
            <a:r>
              <a:rPr lang="en-US" sz="4500" dirty="0"/>
              <a:t>Christmas</a:t>
            </a:r>
            <a:r>
              <a:rPr lang="en-US" dirty="0"/>
              <a:t> </a:t>
            </a:r>
            <a:r>
              <a:rPr lang="en-US" sz="4500" dirty="0"/>
              <a:t>Eve</a:t>
            </a:r>
            <a:endParaRPr lang="lt-LT" dirty="0"/>
          </a:p>
        </p:txBody>
      </p:sp>
      <p:sp>
        <p:nvSpPr>
          <p:cNvPr id="3" name="Subtitle 2"/>
          <p:cNvSpPr>
            <a:spLocks noGrp="1"/>
          </p:cNvSpPr>
          <p:nvPr>
            <p:ph type="subTitle" idx="1"/>
          </p:nvPr>
        </p:nvSpPr>
        <p:spPr>
          <a:xfrm>
            <a:off x="840658" y="2762864"/>
            <a:ext cx="7462683" cy="2228850"/>
          </a:xfrm>
        </p:spPr>
        <p:txBody>
          <a:bodyPr>
            <a:normAutofit/>
          </a:bodyPr>
          <a:lstStyle/>
          <a:p>
            <a:pPr algn="ctr"/>
            <a:r>
              <a:rPr lang="en-US" dirty="0">
                <a:solidFill>
                  <a:schemeClr val="tx1"/>
                </a:solidFill>
              </a:rPr>
              <a:t>Christmas Eve is a holiday celebrated on Christmas Eve (24 December). Now it’s usually a dinner for family or close friends. </a:t>
            </a:r>
            <a:r>
              <a:rPr lang="lt-LT" dirty="0">
                <a:solidFill>
                  <a:schemeClr val="tx1"/>
                </a:solidFill>
              </a:rPr>
              <a:t> </a:t>
            </a:r>
            <a:r>
              <a:rPr lang="en-US" dirty="0">
                <a:solidFill>
                  <a:schemeClr val="tx1"/>
                </a:solidFill>
              </a:rPr>
              <a:t>Christmas Eve is also called a dish that used to feed </a:t>
            </a:r>
            <a:r>
              <a:rPr lang="en-US" dirty="0" err="1">
                <a:solidFill>
                  <a:schemeClr val="tx1"/>
                </a:solidFill>
              </a:rPr>
              <a:t>elderflies</a:t>
            </a:r>
            <a:r>
              <a:rPr lang="en-US" dirty="0">
                <a:solidFill>
                  <a:schemeClr val="tx1"/>
                </a:solidFill>
              </a:rPr>
              <a:t> on that day.</a:t>
            </a:r>
            <a:endParaRPr lang="lt-LT" dirty="0">
              <a:solidFill>
                <a:schemeClr val="tx1"/>
              </a:solidFill>
            </a:endParaRPr>
          </a:p>
        </p:txBody>
      </p:sp>
      <p:pic>
        <p:nvPicPr>
          <p:cNvPr id="1026" name="Picture 2" descr="C:\Users\1\Desktop\Wigilia_potrawy_55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069" y="921271"/>
            <a:ext cx="2378144" cy="16801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027" name="Picture 3" descr="C:\Users\1\Desktop\230px-Kūči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5263" y="916129"/>
            <a:ext cx="2558737" cy="16903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3440781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par>
                                <p:cTn id="8" presetID="6" presetClass="entr" presetSubtype="16"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circle(in)">
                                      <p:cBhvr>
                                        <p:cTn id="10" dur="2000"/>
                                        <p:tgtEl>
                                          <p:spTgt spid="1027"/>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1500"/>
                                        <p:tgtEl>
                                          <p:spTgt spid="2"/>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circle(in)">
                                      <p:cBhvr>
                                        <p:cTn id="16"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713" y="1017439"/>
            <a:ext cx="3753465" cy="3170099"/>
          </a:xfrm>
          <a:prstGeom prst="rect">
            <a:avLst/>
          </a:prstGeom>
          <a:noFill/>
        </p:spPr>
        <p:txBody>
          <a:bodyPr wrap="square" rtlCol="0">
            <a:spAutoFit/>
          </a:bodyPr>
          <a:lstStyle/>
          <a:p>
            <a:r>
              <a:rPr lang="en-US" sz="2000" dirty="0">
                <a:latin typeface="Andalus" pitchFamily="18" charset="-78"/>
                <a:cs typeface="Andalus" pitchFamily="18" charset="-78"/>
              </a:rPr>
              <a:t>In Lithuania, every family </a:t>
            </a:r>
            <a:r>
              <a:rPr lang="en-US" sz="2000" dirty="0" smtClean="0">
                <a:latin typeface="Andalus" pitchFamily="18" charset="-78"/>
                <a:cs typeface="Andalus" pitchFamily="18" charset="-78"/>
              </a:rPr>
              <a:t>has</a:t>
            </a:r>
            <a:r>
              <a:rPr lang="lt-LT" sz="2000" dirty="0" smtClean="0">
                <a:latin typeface="Andalus" pitchFamily="18" charset="-78"/>
                <a:cs typeface="Andalus" pitchFamily="18" charset="-78"/>
              </a:rPr>
              <a:t> </a:t>
            </a:r>
            <a:r>
              <a:rPr lang="en-US" sz="2000" dirty="0">
                <a:latin typeface="Andalus" pitchFamily="18" charset="-78"/>
                <a:cs typeface="Andalus" pitchFamily="18" charset="-78"/>
              </a:rPr>
              <a:t>a </a:t>
            </a:r>
            <a:r>
              <a:rPr lang="en-US" sz="2000" dirty="0" smtClean="0">
                <a:latin typeface="Andalus" pitchFamily="18" charset="-78"/>
                <a:cs typeface="Andalus" pitchFamily="18" charset="-78"/>
              </a:rPr>
              <a:t>tradition </a:t>
            </a:r>
            <a:r>
              <a:rPr lang="en-US" sz="2000" dirty="0">
                <a:latin typeface="Andalus" pitchFamily="18" charset="-78"/>
                <a:cs typeface="Andalus" pitchFamily="18" charset="-78"/>
              </a:rPr>
              <a:t>to </a:t>
            </a:r>
            <a:r>
              <a:rPr lang="en-US" sz="2000" dirty="0" smtClean="0">
                <a:latin typeface="Andalus" pitchFamily="18" charset="-78"/>
                <a:cs typeface="Andalus" pitchFamily="18" charset="-78"/>
              </a:rPr>
              <a:t>decorate</a:t>
            </a:r>
            <a:r>
              <a:rPr lang="lt-LT" sz="2000" dirty="0" smtClean="0">
                <a:latin typeface="Andalus" pitchFamily="18" charset="-78"/>
                <a:cs typeface="Andalus" pitchFamily="18" charset="-78"/>
              </a:rPr>
              <a:t> </a:t>
            </a:r>
            <a:r>
              <a:rPr lang="lt-LT" sz="2000" dirty="0" err="1" smtClean="0">
                <a:latin typeface="Andalus" pitchFamily="18" charset="-78"/>
                <a:cs typeface="Andalus" pitchFamily="18" charset="-78"/>
              </a:rPr>
              <a:t>the</a:t>
            </a:r>
            <a:r>
              <a:rPr lang="en-US" sz="2000" dirty="0" smtClean="0">
                <a:latin typeface="Andalus" pitchFamily="18" charset="-78"/>
                <a:cs typeface="Andalus" pitchFamily="18" charset="-78"/>
              </a:rPr>
              <a:t> </a:t>
            </a:r>
            <a:r>
              <a:rPr lang="en-US" sz="2000" dirty="0">
                <a:latin typeface="Andalus" pitchFamily="18" charset="-78"/>
                <a:cs typeface="Andalus" pitchFamily="18" charset="-78"/>
              </a:rPr>
              <a:t>Christmas tree. We hang Christmas </a:t>
            </a:r>
            <a:r>
              <a:rPr lang="lt-LT" sz="2000" dirty="0" err="1">
                <a:latin typeface="Andalus" pitchFamily="18" charset="-78"/>
                <a:cs typeface="Andalus" pitchFamily="18" charset="-78"/>
              </a:rPr>
              <a:t>ornaments</a:t>
            </a:r>
            <a:r>
              <a:rPr lang="en-US" sz="2000" dirty="0">
                <a:latin typeface="Andalus" pitchFamily="18" charset="-78"/>
                <a:cs typeface="Andalus" pitchFamily="18" charset="-78"/>
              </a:rPr>
              <a:t> on it, sometimes ginger sticks, dried orange peels or something </a:t>
            </a:r>
            <a:r>
              <a:rPr lang="en-US" sz="2000" dirty="0" smtClean="0">
                <a:latin typeface="Andalus" pitchFamily="18" charset="-78"/>
                <a:cs typeface="Andalus" pitchFamily="18" charset="-78"/>
              </a:rPr>
              <a:t>what</a:t>
            </a:r>
            <a:r>
              <a:rPr lang="lt-LT" sz="2000" dirty="0" smtClean="0">
                <a:latin typeface="Andalus" pitchFamily="18" charset="-78"/>
                <a:cs typeface="Andalus" pitchFamily="18" charset="-78"/>
              </a:rPr>
              <a:t> </a:t>
            </a:r>
            <a:r>
              <a:rPr lang="lt-LT" sz="2000" dirty="0" err="1" smtClean="0">
                <a:latin typeface="Andalus" pitchFamily="18" charset="-78"/>
                <a:cs typeface="Andalus" pitchFamily="18" charset="-78"/>
              </a:rPr>
              <a:t>the</a:t>
            </a:r>
            <a:r>
              <a:rPr lang="en-US" sz="2000" dirty="0" smtClean="0">
                <a:latin typeface="Andalus" pitchFamily="18" charset="-78"/>
                <a:cs typeface="Andalus" pitchFamily="18" charset="-78"/>
              </a:rPr>
              <a:t> </a:t>
            </a:r>
            <a:r>
              <a:rPr lang="en-US" sz="2000" dirty="0">
                <a:latin typeface="Andalus" pitchFamily="18" charset="-78"/>
                <a:cs typeface="Andalus" pitchFamily="18" charset="-78"/>
              </a:rPr>
              <a:t>family likes and what looks beautiful for them. </a:t>
            </a:r>
            <a:r>
              <a:rPr lang="lt-LT" sz="2000" dirty="0" err="1" smtClean="0">
                <a:latin typeface="Andalus" pitchFamily="18" charset="-78"/>
                <a:cs typeface="Andalus" pitchFamily="18" charset="-78"/>
              </a:rPr>
              <a:t>On</a:t>
            </a:r>
            <a:r>
              <a:rPr lang="en-US" sz="2000" dirty="0" smtClean="0">
                <a:latin typeface="Andalus" pitchFamily="18" charset="-78"/>
                <a:cs typeface="Andalus" pitchFamily="18" charset="-78"/>
              </a:rPr>
              <a:t> </a:t>
            </a:r>
            <a:r>
              <a:rPr lang="en-US" sz="2000" dirty="0">
                <a:latin typeface="Andalus" pitchFamily="18" charset="-78"/>
                <a:cs typeface="Andalus" pitchFamily="18" charset="-78"/>
              </a:rPr>
              <a:t>Christmas Eve we put gifts under the tree and we unpack them on 25th December.</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624131">
            <a:off x="6445074" y="179463"/>
            <a:ext cx="2262495" cy="30166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70312" y="3165063"/>
            <a:ext cx="2734005" cy="1823581"/>
          </a:xfrm>
          <a:prstGeom prst="rect">
            <a:avLst/>
          </a:prstGeom>
          <a:ln>
            <a:noFill/>
          </a:ln>
          <a:effectLst>
            <a:softEdge rad="112500"/>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17490" y="486297"/>
            <a:ext cx="2554954" cy="1916216"/>
          </a:xfrm>
          <a:prstGeom prst="rect">
            <a:avLst/>
          </a:prstGeom>
          <a:ln>
            <a:noFill/>
          </a:ln>
          <a:effectLst>
            <a:softEdge rad="112500"/>
          </a:effectLst>
        </p:spPr>
      </p:pic>
    </p:spTree>
    <p:extLst>
      <p:ext uri="{BB962C8B-B14F-4D97-AF65-F5344CB8AC3E}">
        <p14:creationId xmlns:p14="http://schemas.microsoft.com/office/powerpoint/2010/main" val="28511019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8818" y="110613"/>
            <a:ext cx="8343339" cy="1200329"/>
          </a:xfrm>
          <a:prstGeom prst="rect">
            <a:avLst/>
          </a:prstGeom>
          <a:noFill/>
        </p:spPr>
        <p:txBody>
          <a:bodyPr wrap="square" rtlCol="0">
            <a:spAutoFit/>
          </a:bodyPr>
          <a:lstStyle/>
          <a:p>
            <a:r>
              <a:rPr lang="lt-LT" sz="2400" dirty="0" err="1">
                <a:latin typeface="Times New Roman" panose="02020603050405020304" pitchFamily="18" charset="0"/>
                <a:cs typeface="Times New Roman" panose="02020603050405020304" pitchFamily="18" charset="0"/>
              </a:rPr>
              <a:t>Every</a:t>
            </a:r>
            <a:r>
              <a:rPr lang="lt-LT"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town</a:t>
            </a:r>
            <a:r>
              <a:rPr lang="lt-LT" sz="2400" dirty="0">
                <a:latin typeface="Times New Roman" panose="02020603050405020304" pitchFamily="18" charset="0"/>
                <a:cs typeface="Times New Roman" panose="02020603050405020304" pitchFamily="18" charset="0"/>
              </a:rPr>
              <a:t> </a:t>
            </a:r>
            <a:r>
              <a:rPr lang="lt-LT" sz="2400" dirty="0" err="1">
                <a:latin typeface="Times New Roman" panose="02020603050405020304" pitchFamily="18" charset="0"/>
                <a:cs typeface="Times New Roman" panose="02020603050405020304" pitchFamily="18" charset="0"/>
              </a:rPr>
              <a:t>decorates</a:t>
            </a:r>
            <a:r>
              <a:rPr lang="lt-LT" sz="2400" dirty="0">
                <a:latin typeface="Times New Roman" panose="02020603050405020304" pitchFamily="18" charset="0"/>
                <a:cs typeface="Times New Roman" panose="02020603050405020304" pitchFamily="18" charset="0"/>
              </a:rPr>
              <a:t> a</a:t>
            </a:r>
            <a:r>
              <a:rPr lang="lt-LT" sz="2400" dirty="0" smtClean="0">
                <a:latin typeface="Times New Roman" panose="02020603050405020304" pitchFamily="18" charset="0"/>
                <a:cs typeface="Times New Roman" panose="02020603050405020304" pitchFamily="18" charset="0"/>
              </a:rPr>
              <a:t> </a:t>
            </a:r>
            <a:r>
              <a:rPr lang="lt-LT" sz="2400" dirty="0">
                <a:latin typeface="Times New Roman" panose="02020603050405020304" pitchFamily="18" charset="0"/>
                <a:cs typeface="Times New Roman" panose="02020603050405020304" pitchFamily="18" charset="0"/>
              </a:rPr>
              <a:t>Christmas tree every year. </a:t>
            </a:r>
            <a:r>
              <a:rPr lang="lt-LT" sz="2400" dirty="0" err="1">
                <a:latin typeface="Times New Roman" panose="02020603050405020304" pitchFamily="18" charset="0"/>
                <a:cs typeface="Times New Roman" panose="02020603050405020304" pitchFamily="18" charset="0"/>
              </a:rPr>
              <a:t>Some</a:t>
            </a:r>
            <a:r>
              <a:rPr lang="en-US" sz="2400" dirty="0">
                <a:latin typeface="Times New Roman" panose="02020603050405020304" pitchFamily="18" charset="0"/>
                <a:cs typeface="Times New Roman" panose="02020603050405020304" pitchFamily="18" charset="0"/>
              </a:rPr>
              <a:t> of the</a:t>
            </a:r>
            <a:r>
              <a:rPr lang="lt-LT"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towns </a:t>
            </a:r>
            <a:r>
              <a:rPr lang="lt-LT" sz="2400" dirty="0" err="1">
                <a:latin typeface="Times New Roman" panose="02020603050405020304" pitchFamily="18" charset="0"/>
                <a:cs typeface="Times New Roman" panose="02020603050405020304" pitchFamily="18" charset="0"/>
              </a:rPr>
              <a:t>make</a:t>
            </a:r>
            <a:r>
              <a:rPr lang="lt-LT" sz="2400" dirty="0">
                <a:latin typeface="Times New Roman" panose="02020603050405020304" pitchFamily="18" charset="0"/>
                <a:cs typeface="Times New Roman" panose="02020603050405020304" pitchFamily="18" charset="0"/>
              </a:rPr>
              <a:t> it from real spruce and other towns make it from spruce branch </a:t>
            </a:r>
            <a:r>
              <a:rPr lang="lt-LT" sz="2400" dirty="0" err="1">
                <a:latin typeface="Times New Roman" panose="02020603050405020304" pitchFamily="18" charset="0"/>
                <a:cs typeface="Times New Roman" panose="02020603050405020304" pitchFamily="18" charset="0"/>
              </a:rPr>
              <a:t>and</a:t>
            </a:r>
            <a:r>
              <a:rPr lang="lt-LT" sz="2400" dirty="0">
                <a:latin typeface="Times New Roman" panose="02020603050405020304" pitchFamily="18" charset="0"/>
                <a:cs typeface="Times New Roman" panose="02020603050405020304" pitchFamily="18" charset="0"/>
              </a:rPr>
              <a:t> a</a:t>
            </a:r>
            <a:r>
              <a:rPr lang="lt-LT" sz="2400" dirty="0" smtClean="0">
                <a:latin typeface="Times New Roman" panose="02020603050405020304" pitchFamily="18" charset="0"/>
                <a:cs typeface="Times New Roman" panose="02020603050405020304" pitchFamily="18" charset="0"/>
              </a:rPr>
              <a:t> </a:t>
            </a:r>
            <a:r>
              <a:rPr lang="lt-LT" sz="2400" dirty="0">
                <a:latin typeface="Times New Roman" panose="02020603050405020304" pitchFamily="18" charset="0"/>
                <a:cs typeface="Times New Roman" panose="02020603050405020304" pitchFamily="18" charset="0"/>
              </a:rPr>
              <a:t>metal foundation. </a:t>
            </a:r>
            <a:endParaRPr lang="en-US" sz="2400" dirty="0">
              <a:latin typeface="Times New Roman" panose="02020603050405020304" pitchFamily="18" charset="0"/>
              <a:cs typeface="Times New Roman" panose="02020603050405020304" pitchFamily="18" charset="0"/>
            </a:endParaRPr>
          </a:p>
        </p:txBody>
      </p:sp>
      <p:sp>
        <p:nvSpPr>
          <p:cNvPr id="3" name="TextBox 2"/>
          <p:cNvSpPr txBox="1"/>
          <p:nvPr/>
        </p:nvSpPr>
        <p:spPr>
          <a:xfrm rot="21371151">
            <a:off x="153149" y="1459130"/>
            <a:ext cx="4468761" cy="400110"/>
          </a:xfrm>
          <a:prstGeom prst="rect">
            <a:avLst/>
          </a:prstGeom>
          <a:noFill/>
        </p:spPr>
        <p:txBody>
          <a:bodyPr wrap="square" rtlCol="0">
            <a:spAutoFit/>
          </a:bodyPr>
          <a:lstStyle/>
          <a:p>
            <a:r>
              <a:rPr lang="lt-LT" sz="2000" b="1" dirty="0" err="1">
                <a:latin typeface="Times New Roman" panose="02020603050405020304" pitchFamily="18" charset="0"/>
                <a:cs typeface="Times New Roman" panose="02020603050405020304" pitchFamily="18" charset="0"/>
              </a:rPr>
              <a:t>Ignalina‘s</a:t>
            </a:r>
            <a:r>
              <a:rPr lang="lt-LT" sz="2000" b="1" dirty="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C</a:t>
            </a:r>
            <a:r>
              <a:rPr lang="lt-LT" sz="2000" b="1" dirty="0" err="1">
                <a:latin typeface="Times New Roman" panose="02020603050405020304" pitchFamily="18" charset="0"/>
                <a:cs typeface="Times New Roman" panose="02020603050405020304" pitchFamily="18" charset="0"/>
              </a:rPr>
              <a:t>hristmas</a:t>
            </a:r>
            <a:r>
              <a:rPr lang="lt-LT" sz="2000" b="1" dirty="0">
                <a:latin typeface="Times New Roman" panose="02020603050405020304" pitchFamily="18" charset="0"/>
                <a:cs typeface="Times New Roman" panose="02020603050405020304" pitchFamily="18" charset="0"/>
              </a:rPr>
              <a:t> tree</a:t>
            </a:r>
            <a:endParaRPr lang="en-US" sz="2000"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364315">
            <a:off x="238034" y="1980721"/>
            <a:ext cx="3803608" cy="28527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rot="608427">
            <a:off x="5023187" y="1580221"/>
            <a:ext cx="4110284"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C</a:t>
            </a:r>
            <a:r>
              <a:rPr lang="lt-LT" b="1" dirty="0" err="1">
                <a:latin typeface="Times New Roman" panose="02020603050405020304" pitchFamily="18" charset="0"/>
                <a:cs typeface="Times New Roman" panose="02020603050405020304" pitchFamily="18" charset="0"/>
              </a:rPr>
              <a:t>apital</a:t>
            </a:r>
            <a:r>
              <a:rPr lang="en-US" b="1" dirty="0">
                <a:latin typeface="Times New Roman" panose="02020603050405020304" pitchFamily="18" charset="0"/>
                <a:cs typeface="Times New Roman" panose="02020603050405020304" pitchFamily="18" charset="0"/>
              </a:rPr>
              <a:t> city </a:t>
            </a:r>
            <a:r>
              <a:rPr lang="lt-LT" b="1" dirty="0" smtClean="0">
                <a:latin typeface="Times New Roman" panose="02020603050405020304" pitchFamily="18" charset="0"/>
                <a:cs typeface="Times New Roman" panose="02020603050405020304" pitchFamily="18" charset="0"/>
              </a:rPr>
              <a:t>Vilnius</a:t>
            </a:r>
            <a:r>
              <a:rPr lang="en-US" b="1" dirty="0" smtClean="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C</a:t>
            </a:r>
            <a:r>
              <a:rPr lang="lt-LT" b="1" dirty="0" err="1">
                <a:latin typeface="Times New Roman" panose="02020603050405020304" pitchFamily="18" charset="0"/>
                <a:cs typeface="Times New Roman" panose="02020603050405020304" pitchFamily="18" charset="0"/>
              </a:rPr>
              <a:t>hristmas</a:t>
            </a:r>
            <a:r>
              <a:rPr lang="lt-LT" b="1"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T</a:t>
            </a:r>
            <a:r>
              <a:rPr lang="lt-LT" b="1" dirty="0" err="1">
                <a:latin typeface="Times New Roman" panose="02020603050405020304" pitchFamily="18" charset="0"/>
                <a:cs typeface="Times New Roman" panose="02020603050405020304" pitchFamily="18" charset="0"/>
              </a:rPr>
              <a:t>ree</a:t>
            </a:r>
            <a:endParaRPr lang="en-US" b="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7855">
            <a:off x="4715141" y="1960513"/>
            <a:ext cx="3989875" cy="2658397"/>
          </a:xfrm>
          <a:prstGeom prst="rect">
            <a:avLst/>
          </a:prstGeom>
        </p:spPr>
      </p:pic>
    </p:spTree>
    <p:extLst>
      <p:ext uri="{BB962C8B-B14F-4D97-AF65-F5344CB8AC3E}">
        <p14:creationId xmlns:p14="http://schemas.microsoft.com/office/powerpoint/2010/main" val="213508877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500"/>
                                        <p:tgtEl>
                                          <p:spTgt spid="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p:cTn id="30" dur="500" fill="hold"/>
                                        <p:tgtEl>
                                          <p:spTgt spid="5"/>
                                        </p:tgtEl>
                                        <p:attrNameLst>
                                          <p:attrName>ppt_w</p:attrName>
                                        </p:attrNameLst>
                                      </p:cBhvr>
                                      <p:tavLst>
                                        <p:tav tm="0">
                                          <p:val>
                                            <p:fltVal val="0"/>
                                          </p:val>
                                        </p:tav>
                                        <p:tav tm="100000">
                                          <p:val>
                                            <p:strVal val="#ppt_w"/>
                                          </p:val>
                                        </p:tav>
                                      </p:tavLst>
                                    </p:anim>
                                    <p:anim calcmode="lin" valueType="num">
                                      <p:cBhvr>
                                        <p:cTn id="31" dur="500" fill="hold"/>
                                        <p:tgtEl>
                                          <p:spTgt spid="5"/>
                                        </p:tgtEl>
                                        <p:attrNameLst>
                                          <p:attrName>ppt_h</p:attrName>
                                        </p:attrNameLst>
                                      </p:cBhvr>
                                      <p:tavLst>
                                        <p:tav tm="0">
                                          <p:val>
                                            <p:fltVal val="0"/>
                                          </p:val>
                                        </p:tav>
                                        <p:tav tm="100000">
                                          <p:val>
                                            <p:strVal val="#ppt_h"/>
                                          </p:val>
                                        </p:tav>
                                      </p:tavLst>
                                    </p:anim>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down)">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9103" y="184355"/>
            <a:ext cx="8472949" cy="1200329"/>
          </a:xfrm>
          <a:prstGeom prst="rect">
            <a:avLst/>
          </a:prstGeom>
          <a:noFill/>
        </p:spPr>
        <p:txBody>
          <a:bodyPr wrap="square" rtlCol="0">
            <a:spAutoFit/>
          </a:bodyPr>
          <a:lstStyle/>
          <a:p>
            <a:r>
              <a:rPr lang="lt-LT" sz="2400" dirty="0">
                <a:latin typeface="Times New Roman" panose="02020603050405020304" pitchFamily="18" charset="0"/>
                <a:cs typeface="Times New Roman" panose="02020603050405020304" pitchFamily="18" charset="0"/>
              </a:rPr>
              <a:t>So, the Christmas </a:t>
            </a:r>
            <a:r>
              <a:rPr lang="lt-LT" sz="2400" dirty="0" err="1">
                <a:latin typeface="Times New Roman" panose="02020603050405020304" pitchFamily="18" charset="0"/>
                <a:cs typeface="Times New Roman" panose="02020603050405020304" pitchFamily="18" charset="0"/>
              </a:rPr>
              <a:t>tree</a:t>
            </a:r>
            <a:r>
              <a:rPr lang="lt-LT" sz="2400" dirty="0">
                <a:latin typeface="Times New Roman" panose="02020603050405020304" pitchFamily="18" charset="0"/>
                <a:cs typeface="Times New Roman" panose="02020603050405020304" pitchFamily="18" charset="0"/>
              </a:rPr>
              <a:t> </a:t>
            </a:r>
            <a:r>
              <a:rPr lang="lt-LT" sz="2400" dirty="0" err="1" smtClean="0">
                <a:latin typeface="Times New Roman" panose="02020603050405020304" pitchFamily="18" charset="0"/>
                <a:cs typeface="Times New Roman" panose="02020603050405020304" pitchFamily="18" charset="0"/>
              </a:rPr>
              <a:t>is</a:t>
            </a:r>
            <a:r>
              <a:rPr lang="lt-LT" sz="2400" dirty="0" smtClean="0">
                <a:latin typeface="Times New Roman" panose="02020603050405020304" pitchFamily="18" charset="0"/>
                <a:cs typeface="Times New Roman" panose="02020603050405020304" pitchFamily="18" charset="0"/>
              </a:rPr>
              <a:t> a </a:t>
            </a:r>
            <a:r>
              <a:rPr lang="lt-LT" sz="2400" dirty="0">
                <a:latin typeface="Times New Roman" panose="02020603050405020304" pitchFamily="18" charset="0"/>
                <a:cs typeface="Times New Roman" panose="02020603050405020304" pitchFamily="18" charset="0"/>
              </a:rPr>
              <a:t>very important </a:t>
            </a:r>
            <a:r>
              <a:rPr lang="lt-LT" sz="2400" dirty="0" err="1">
                <a:latin typeface="Times New Roman" panose="02020603050405020304" pitchFamily="18" charset="0"/>
                <a:cs typeface="Times New Roman" panose="02020603050405020304" pitchFamily="18" charset="0"/>
              </a:rPr>
              <a:t>thing</a:t>
            </a:r>
            <a:r>
              <a:rPr lang="lt-LT" sz="2400" dirty="0">
                <a:latin typeface="Times New Roman" panose="02020603050405020304" pitchFamily="18" charset="0"/>
                <a:cs typeface="Times New Roman" panose="02020603050405020304" pitchFamily="18" charset="0"/>
              </a:rPr>
              <a:t> </a:t>
            </a:r>
            <a:r>
              <a:rPr lang="lt-LT" sz="2400" dirty="0" err="1" smtClean="0">
                <a:latin typeface="Times New Roman" panose="02020603050405020304" pitchFamily="18" charset="0"/>
                <a:cs typeface="Times New Roman" panose="02020603050405020304" pitchFamily="18" charset="0"/>
              </a:rPr>
              <a:t>nowadays</a:t>
            </a:r>
            <a:r>
              <a:rPr lang="lt-LT" sz="2400" dirty="0">
                <a:latin typeface="Times New Roman" panose="02020603050405020304" pitchFamily="18" charset="0"/>
                <a:cs typeface="Times New Roman" panose="02020603050405020304" pitchFamily="18" charset="0"/>
              </a:rPr>
              <a:t>. If you don‘t have a </a:t>
            </a:r>
            <a:r>
              <a:rPr lang="en-US" sz="2400" dirty="0">
                <a:latin typeface="Times New Roman" panose="02020603050405020304" pitchFamily="18" charset="0"/>
                <a:cs typeface="Times New Roman" panose="02020603050405020304" pitchFamily="18" charset="0"/>
              </a:rPr>
              <a:t>C</a:t>
            </a:r>
            <a:r>
              <a:rPr lang="lt-LT" sz="2400" dirty="0" err="1">
                <a:latin typeface="Times New Roman" panose="02020603050405020304" pitchFamily="18" charset="0"/>
                <a:cs typeface="Times New Roman" panose="02020603050405020304" pitchFamily="18" charset="0"/>
              </a:rPr>
              <a:t>hristmas</a:t>
            </a:r>
            <a:r>
              <a:rPr lang="lt-LT" sz="2400" dirty="0">
                <a:latin typeface="Times New Roman" panose="02020603050405020304" pitchFamily="18" charset="0"/>
                <a:cs typeface="Times New Roman" panose="02020603050405020304" pitchFamily="18" charset="0"/>
              </a:rPr>
              <a:t> tree in your house, you won‘t have holidays spirit at your home.</a:t>
            </a:r>
            <a:endParaRPr lang="en-US" sz="24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54" y="1569027"/>
            <a:ext cx="5507405" cy="3097916"/>
          </a:xfrm>
          <a:prstGeom prst="rect">
            <a:avLst/>
          </a:prstGeom>
          <a:ln>
            <a:noFill/>
          </a:ln>
          <a:effectLst>
            <a:softEdge rad="112500"/>
          </a:effec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7683" y="2094041"/>
            <a:ext cx="3224037" cy="214545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5" name="Wham! - Last Christmas (Single Edit) (Karaoke Version).mp3">
            <a:hlinkClick r:id="" action="ppaction://media"/>
          </p:cNvPr>
          <p:cNvPicPr>
            <a:picLocks noChangeAspect="1"/>
          </p:cNvPicPr>
          <p:nvPr>
            <a:audioFile r:link="rId1"/>
            <p:extLst>
              <p:ext uri="{DAA4B4D4-6D71-4841-9C94-3DE7FCFB9230}">
                <p14:media xmlns:p14="http://schemas.microsoft.com/office/powerpoint/2010/main" r:embed="rId2">
                  <p14:trim st="58827.8976"/>
                </p14:media>
              </p:ext>
            </p:extLst>
          </p:nvPr>
        </p:nvPicPr>
        <p:blipFill>
          <a:blip r:embed="rId6"/>
          <a:stretch>
            <a:fillRect/>
          </a:stretch>
        </p:blipFill>
        <p:spPr>
          <a:xfrm>
            <a:off x="7469946" y="984075"/>
            <a:ext cx="915518" cy="915518"/>
          </a:xfrm>
          <a:prstGeom prst="rect">
            <a:avLst/>
          </a:prstGeom>
        </p:spPr>
      </p:pic>
    </p:spTree>
    <p:extLst>
      <p:ext uri="{BB962C8B-B14F-4D97-AF65-F5344CB8AC3E}">
        <p14:creationId xmlns:p14="http://schemas.microsoft.com/office/powerpoint/2010/main" val="212642185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460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noChangeArrowheads="1"/>
          </p:cNvSpPr>
          <p:nvPr>
            <p:ph type="ctrTitle"/>
          </p:nvPr>
        </p:nvSpPr>
        <p:spPr>
          <a:xfrm>
            <a:off x="1991954" y="1691148"/>
            <a:ext cx="5143500" cy="1496847"/>
          </a:xfrm>
        </p:spPr>
        <p:txBody>
          <a:bodyPr/>
          <a:lstStyle/>
          <a:p>
            <a:r>
              <a:rPr lang="en-US" altLang="zh-CN" sz="4500" dirty="0">
                <a:solidFill>
                  <a:srgbClr val="2C89E5"/>
                </a:solidFill>
                <a:ea typeface="SimSun" panose="02010600030101010101" pitchFamily="2" charset="-122"/>
              </a:rPr>
              <a:t>Preparation for the </a:t>
            </a:r>
            <a:r>
              <a:rPr lang="en-US" altLang="zh-CN" sz="4500" dirty="0" smtClean="0">
                <a:solidFill>
                  <a:srgbClr val="2C89E5"/>
                </a:solidFill>
                <a:ea typeface="SimSun" panose="02010600030101010101" pitchFamily="2" charset="-122"/>
              </a:rPr>
              <a:t>C</a:t>
            </a:r>
            <a:r>
              <a:rPr lang="lt-LT" altLang="zh-CN" sz="4500" dirty="0" smtClean="0">
                <a:solidFill>
                  <a:srgbClr val="2C89E5"/>
                </a:solidFill>
                <a:ea typeface="SimSun" panose="02010600030101010101" pitchFamily="2" charset="-122"/>
              </a:rPr>
              <a:t>h</a:t>
            </a:r>
            <a:r>
              <a:rPr lang="en-US" altLang="zh-CN" sz="4500" dirty="0" err="1" smtClean="0">
                <a:solidFill>
                  <a:srgbClr val="2C89E5"/>
                </a:solidFill>
                <a:ea typeface="SimSun" panose="02010600030101010101" pitchFamily="2" charset="-122"/>
              </a:rPr>
              <a:t>ristmas</a:t>
            </a:r>
            <a:r>
              <a:rPr lang="en-US" altLang="zh-CN" sz="4500" dirty="0" smtClean="0">
                <a:solidFill>
                  <a:srgbClr val="2C89E5"/>
                </a:solidFill>
                <a:ea typeface="SimSun" panose="02010600030101010101" pitchFamily="2" charset="-122"/>
              </a:rPr>
              <a:t> </a:t>
            </a:r>
            <a:r>
              <a:rPr lang="en-US" altLang="zh-CN" sz="4500" dirty="0">
                <a:solidFill>
                  <a:srgbClr val="2C89E5"/>
                </a:solidFill>
                <a:ea typeface="SimSun" panose="02010600030101010101" pitchFamily="2" charset="-122"/>
              </a:rPr>
              <a:t>evening</a:t>
            </a:r>
          </a:p>
        </p:txBody>
      </p:sp>
    </p:spTree>
    <p:extLst>
      <p:ext uri="{BB962C8B-B14F-4D97-AF65-F5344CB8AC3E}">
        <p14:creationId xmlns:p14="http://schemas.microsoft.com/office/powerpoint/2010/main" val="24967215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Content Placeholder 4" descr="nuotrauka-1"/>
          <p:cNvPicPr>
            <a:picLocks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6129265" y="786581"/>
            <a:ext cx="3014735" cy="2458064"/>
          </a:xfrm>
        </p:spPr>
      </p:pic>
      <p:sp>
        <p:nvSpPr>
          <p:cNvPr id="3075" name="Content Placeholder 2"/>
          <p:cNvSpPr>
            <a:spLocks noGrp="1" noChangeArrowheads="1"/>
          </p:cNvSpPr>
          <p:nvPr>
            <p:ph sz="half" idx="4294967295"/>
          </p:nvPr>
        </p:nvSpPr>
        <p:spPr>
          <a:xfrm>
            <a:off x="0" y="177596"/>
            <a:ext cx="6172200" cy="4473062"/>
          </a:xfrm>
        </p:spPr>
        <p:txBody>
          <a:bodyPr/>
          <a:lstStyle/>
          <a:p>
            <a:pPr marL="0" indent="0">
              <a:buNone/>
            </a:pPr>
            <a:r>
              <a:rPr lang="en-US" altLang="zh-CN" sz="2000" dirty="0">
                <a:solidFill>
                  <a:schemeClr val="tx1"/>
                </a:solidFill>
                <a:ea typeface="SimSun" panose="02010600030101010101" pitchFamily="2" charset="-122"/>
              </a:rPr>
              <a:t>Preparation for the </a:t>
            </a:r>
            <a:r>
              <a:rPr lang="en-US" altLang="zh-CN" sz="2000" dirty="0" smtClean="0">
                <a:solidFill>
                  <a:schemeClr val="tx1"/>
                </a:solidFill>
                <a:ea typeface="SimSun" panose="02010600030101010101" pitchFamily="2" charset="-122"/>
              </a:rPr>
              <a:t>C</a:t>
            </a:r>
            <a:r>
              <a:rPr lang="lt-LT" altLang="zh-CN" sz="2000" dirty="0" smtClean="0">
                <a:solidFill>
                  <a:schemeClr val="tx1"/>
                </a:solidFill>
                <a:ea typeface="SimSun" panose="02010600030101010101" pitchFamily="2" charset="-122"/>
              </a:rPr>
              <a:t>h</a:t>
            </a:r>
            <a:r>
              <a:rPr lang="en-US" altLang="zh-CN" sz="2000" dirty="0" err="1" smtClean="0">
                <a:solidFill>
                  <a:schemeClr val="tx1"/>
                </a:solidFill>
                <a:ea typeface="SimSun" panose="02010600030101010101" pitchFamily="2" charset="-122"/>
              </a:rPr>
              <a:t>ristmas</a:t>
            </a:r>
            <a:r>
              <a:rPr lang="en-US" altLang="zh-CN" sz="2000" dirty="0" smtClean="0">
                <a:solidFill>
                  <a:schemeClr val="tx1"/>
                </a:solidFill>
                <a:ea typeface="SimSun" panose="02010600030101010101" pitchFamily="2" charset="-122"/>
              </a:rPr>
              <a:t> </a:t>
            </a:r>
            <a:r>
              <a:rPr lang="en-US" altLang="zh-CN" sz="2000" dirty="0">
                <a:solidFill>
                  <a:schemeClr val="tx1"/>
                </a:solidFill>
                <a:ea typeface="SimSun" panose="02010600030101010101" pitchFamily="2" charset="-122"/>
              </a:rPr>
              <a:t>eve isn't just getting the dishes ready, there's a lot more.</a:t>
            </a:r>
          </a:p>
          <a:p>
            <a:pPr marL="0" indent="0">
              <a:buNone/>
            </a:pPr>
            <a:r>
              <a:rPr lang="en-US" altLang="zh-CN" sz="2000" dirty="0">
                <a:solidFill>
                  <a:schemeClr val="tx1"/>
                </a:solidFill>
                <a:ea typeface="SimSun" panose="02010600030101010101" pitchFamily="2" charset="-122"/>
              </a:rPr>
              <a:t>For example cleaning yourself and your home, or paying back the loans and saying sorry to people you caused something bad to.</a:t>
            </a:r>
          </a:p>
          <a:p>
            <a:pPr marL="0" indent="0">
              <a:buNone/>
            </a:pPr>
            <a:r>
              <a:rPr lang="en-US" altLang="zh-CN" sz="2000" dirty="0">
                <a:solidFill>
                  <a:schemeClr val="tx1"/>
                </a:solidFill>
                <a:ea typeface="SimSun" panose="02010600030101010101" pitchFamily="2" charset="-122"/>
              </a:rPr>
              <a:t>To get ready for this magical eve </a:t>
            </a:r>
            <a:r>
              <a:rPr lang="en-US" altLang="zh-CN" sz="2000" dirty="0" err="1" smtClean="0">
                <a:solidFill>
                  <a:schemeClr val="tx1"/>
                </a:solidFill>
                <a:ea typeface="SimSun" panose="02010600030101010101" pitchFamily="2" charset="-122"/>
              </a:rPr>
              <a:t>youn</a:t>
            </a:r>
            <a:r>
              <a:rPr lang="lt-LT" altLang="zh-CN" sz="2000" dirty="0" smtClean="0">
                <a:solidFill>
                  <a:schemeClr val="tx1"/>
                </a:solidFill>
                <a:ea typeface="SimSun" panose="02010600030101010101" pitchFamily="2" charset="-122"/>
              </a:rPr>
              <a:t>g</a:t>
            </a:r>
            <a:r>
              <a:rPr lang="en-US" altLang="zh-CN" sz="2000" dirty="0" smtClean="0">
                <a:solidFill>
                  <a:schemeClr val="tx1"/>
                </a:solidFill>
                <a:ea typeface="SimSun" panose="02010600030101010101" pitchFamily="2" charset="-122"/>
              </a:rPr>
              <a:t> </a:t>
            </a:r>
            <a:r>
              <a:rPr lang="en-US" altLang="zh-CN" sz="2000" dirty="0">
                <a:solidFill>
                  <a:schemeClr val="tx1"/>
                </a:solidFill>
                <a:ea typeface="SimSun" panose="02010600030101010101" pitchFamily="2" charset="-122"/>
              </a:rPr>
              <a:t>and old work, decorate the </a:t>
            </a:r>
            <a:r>
              <a:rPr lang="lt-LT" altLang="zh-CN" sz="2000" dirty="0" err="1">
                <a:solidFill>
                  <a:schemeClr val="tx1"/>
                </a:solidFill>
                <a:ea typeface="SimSun" panose="02010600030101010101" pitchFamily="2" charset="-122"/>
              </a:rPr>
              <a:t>C</a:t>
            </a:r>
            <a:r>
              <a:rPr lang="lt-LT" altLang="zh-CN" sz="2000" dirty="0" err="1" smtClean="0">
                <a:solidFill>
                  <a:schemeClr val="tx1"/>
                </a:solidFill>
                <a:ea typeface="SimSun" panose="02010600030101010101" pitchFamily="2" charset="-122"/>
              </a:rPr>
              <a:t>h</a:t>
            </a:r>
            <a:r>
              <a:rPr lang="en-US" altLang="zh-CN" sz="2000" dirty="0" err="1" smtClean="0">
                <a:solidFill>
                  <a:schemeClr val="tx1"/>
                </a:solidFill>
                <a:ea typeface="SimSun" panose="02010600030101010101" pitchFamily="2" charset="-122"/>
              </a:rPr>
              <a:t>ristmas</a:t>
            </a:r>
            <a:r>
              <a:rPr lang="en-US" altLang="zh-CN" sz="2000" dirty="0" smtClean="0">
                <a:solidFill>
                  <a:schemeClr val="tx1"/>
                </a:solidFill>
                <a:ea typeface="SimSun" panose="02010600030101010101" pitchFamily="2" charset="-122"/>
              </a:rPr>
              <a:t> </a:t>
            </a:r>
            <a:r>
              <a:rPr lang="en-US" altLang="zh-CN" sz="2000" dirty="0">
                <a:solidFill>
                  <a:schemeClr val="tx1"/>
                </a:solidFill>
                <a:ea typeface="SimSun" panose="02010600030101010101" pitchFamily="2" charset="-122"/>
              </a:rPr>
              <a:t>tree which was very important, decorate the house itself and </a:t>
            </a:r>
            <a:r>
              <a:rPr lang="en-US" altLang="zh-CN" sz="2000" dirty="0" smtClean="0">
                <a:solidFill>
                  <a:schemeClr val="tx1"/>
                </a:solidFill>
                <a:ea typeface="SimSun" panose="02010600030101010101" pitchFamily="2" charset="-122"/>
              </a:rPr>
              <a:t>others</a:t>
            </a:r>
            <a:r>
              <a:rPr lang="lt-LT" altLang="zh-CN" sz="2000" dirty="0" smtClean="0">
                <a:solidFill>
                  <a:schemeClr val="tx1"/>
                </a:solidFill>
                <a:ea typeface="SimSun" panose="02010600030101010101" pitchFamily="2" charset="-122"/>
              </a:rPr>
              <a:t>,</a:t>
            </a:r>
            <a:r>
              <a:rPr lang="en-US" altLang="zh-CN" sz="2000" dirty="0" smtClean="0">
                <a:solidFill>
                  <a:schemeClr val="tx1"/>
                </a:solidFill>
                <a:ea typeface="SimSun" panose="02010600030101010101" pitchFamily="2" charset="-122"/>
              </a:rPr>
              <a:t> </a:t>
            </a:r>
            <a:r>
              <a:rPr lang="en-US" altLang="zh-CN" sz="2000" dirty="0">
                <a:solidFill>
                  <a:schemeClr val="tx1"/>
                </a:solidFill>
                <a:ea typeface="SimSun" panose="02010600030101010101" pitchFamily="2" charset="-122"/>
              </a:rPr>
              <a:t>just </a:t>
            </a:r>
            <a:r>
              <a:rPr lang="en-US" altLang="zh-CN" sz="2000" dirty="0" err="1" smtClean="0">
                <a:solidFill>
                  <a:schemeClr val="tx1"/>
                </a:solidFill>
                <a:ea typeface="SimSun" panose="02010600030101010101" pitchFamily="2" charset="-122"/>
              </a:rPr>
              <a:t>fe</a:t>
            </a:r>
            <a:r>
              <a:rPr lang="lt-LT" altLang="zh-CN" sz="2000" dirty="0" smtClean="0">
                <a:solidFill>
                  <a:schemeClr val="tx1"/>
                </a:solidFill>
                <a:ea typeface="SimSun" panose="02010600030101010101" pitchFamily="2" charset="-122"/>
              </a:rPr>
              <a:t>e</a:t>
            </a:r>
            <a:r>
              <a:rPr lang="en-US" altLang="zh-CN" sz="2000" dirty="0" smtClean="0">
                <a:solidFill>
                  <a:schemeClr val="tx1"/>
                </a:solidFill>
                <a:ea typeface="SimSun" panose="02010600030101010101" pitchFamily="2" charset="-122"/>
              </a:rPr>
              <a:t>d </a:t>
            </a:r>
            <a:r>
              <a:rPr lang="en-US" altLang="zh-CN" sz="2000" dirty="0">
                <a:solidFill>
                  <a:schemeClr val="tx1"/>
                </a:solidFill>
                <a:ea typeface="SimSun" panose="02010600030101010101" pitchFamily="2" charset="-122"/>
              </a:rPr>
              <a:t>animals and </a:t>
            </a:r>
            <a:r>
              <a:rPr lang="en-US" altLang="zh-CN" sz="2000" dirty="0" smtClean="0">
                <a:solidFill>
                  <a:schemeClr val="tx1"/>
                </a:solidFill>
                <a:ea typeface="SimSun" panose="02010600030101010101" pitchFamily="2" charset="-122"/>
              </a:rPr>
              <a:t>d</a:t>
            </a:r>
            <a:r>
              <a:rPr lang="lt-LT" altLang="zh-CN" sz="2000" dirty="0" smtClean="0">
                <a:solidFill>
                  <a:schemeClr val="tx1"/>
                </a:solidFill>
                <a:ea typeface="SimSun" panose="02010600030101010101" pitchFamily="2" charset="-122"/>
              </a:rPr>
              <a:t>o</a:t>
            </a:r>
            <a:r>
              <a:rPr lang="en-US" altLang="zh-CN" sz="2000" dirty="0" smtClean="0">
                <a:solidFill>
                  <a:schemeClr val="tx1"/>
                </a:solidFill>
                <a:ea typeface="SimSun" panose="02010600030101010101" pitchFamily="2" charset="-122"/>
              </a:rPr>
              <a:t> </a:t>
            </a:r>
            <a:r>
              <a:rPr lang="en-US" altLang="zh-CN" sz="2000" dirty="0">
                <a:solidFill>
                  <a:schemeClr val="tx1"/>
                </a:solidFill>
                <a:ea typeface="SimSun" panose="02010600030101010101" pitchFamily="2" charset="-122"/>
              </a:rPr>
              <a:t>routine works as that.</a:t>
            </a:r>
          </a:p>
          <a:p>
            <a:pPr marL="0" indent="0">
              <a:buNone/>
            </a:pPr>
            <a:r>
              <a:rPr lang="en-US" altLang="zh-CN" sz="2000" dirty="0">
                <a:solidFill>
                  <a:schemeClr val="tx1"/>
                </a:solidFill>
                <a:ea typeface="SimSun" panose="02010600030101010101" pitchFamily="2" charset="-122"/>
              </a:rPr>
              <a:t>But the important part was the foods. There should be 12 dishes on the table and you have to taste all of them. Every dish for every month of the year.</a:t>
            </a:r>
          </a:p>
        </p:txBody>
      </p:sp>
    </p:spTree>
    <p:extLst>
      <p:ext uri="{BB962C8B-B14F-4D97-AF65-F5344CB8AC3E}">
        <p14:creationId xmlns:p14="http://schemas.microsoft.com/office/powerpoint/2010/main" val="24959364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veikslėlis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14"/>
            <a:ext cx="9144000" cy="5145128"/>
          </a:xfrm>
          <a:prstGeom prst="rect">
            <a:avLst/>
          </a:prstGeom>
        </p:spPr>
      </p:pic>
    </p:spTree>
    <p:extLst>
      <p:ext uri="{BB962C8B-B14F-4D97-AF65-F5344CB8AC3E}">
        <p14:creationId xmlns:p14="http://schemas.microsoft.com/office/powerpoint/2010/main" val="136803028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507</Words>
  <Application>Microsoft Office PowerPoint</Application>
  <PresentationFormat>Demonstracija ekrane (16:9)</PresentationFormat>
  <Paragraphs>23</Paragraphs>
  <Slides>16</Slides>
  <Notes>2</Notes>
  <HiddenSlides>0</HiddenSlides>
  <MMClips>1</MMClips>
  <ScaleCrop>false</ScaleCrop>
  <HeadingPairs>
    <vt:vector size="6" baseType="variant">
      <vt:variant>
        <vt:lpstr>Naudojami šriftai</vt:lpstr>
      </vt:variant>
      <vt:variant>
        <vt:i4>9</vt:i4>
      </vt:variant>
      <vt:variant>
        <vt:lpstr>Tema</vt:lpstr>
      </vt:variant>
      <vt:variant>
        <vt:i4>1</vt:i4>
      </vt:variant>
      <vt:variant>
        <vt:lpstr>Skaidrių pavadinimai</vt:lpstr>
      </vt:variant>
      <vt:variant>
        <vt:i4>16</vt:i4>
      </vt:variant>
    </vt:vector>
  </HeadingPairs>
  <TitlesOfParts>
    <vt:vector size="26" baseType="lpstr">
      <vt:lpstr>SimSun</vt:lpstr>
      <vt:lpstr>Andalus</vt:lpstr>
      <vt:lpstr>Arial</vt:lpstr>
      <vt:lpstr>Bembo</vt:lpstr>
      <vt:lpstr>Calibri</vt:lpstr>
      <vt:lpstr>Century Gothic</vt:lpstr>
      <vt:lpstr>Courier New</vt:lpstr>
      <vt:lpstr>Palatino Linotype</vt:lpstr>
      <vt:lpstr>Times New Roman</vt:lpstr>
      <vt:lpstr>Executive</vt:lpstr>
      <vt:lpstr>Christmas Eve</vt:lpstr>
      <vt:lpstr>Preparation for Chistmas</vt:lpstr>
      <vt:lpstr>Christmas Eve</vt:lpstr>
      <vt:lpstr>„PowerPoint“ pateiktis</vt:lpstr>
      <vt:lpstr>„PowerPoint“ pateiktis</vt:lpstr>
      <vt:lpstr>„PowerPoint“ pateiktis</vt:lpstr>
      <vt:lpstr>Preparation for the Christmas evening</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2017-08-01T15:40:51Z</dcterms:created>
  <dcterms:modified xsi:type="dcterms:W3CDTF">2019-12-17T17:37:16Z</dcterms:modified>
</cp:coreProperties>
</file>