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3" r:id="rId6"/>
    <p:sldId id="264" r:id="rId7"/>
    <p:sldId id="259" r:id="rId8"/>
    <p:sldId id="261" r:id="rId9"/>
    <p:sldId id="266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7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E883F-0388-42DD-980E-50160B89EF84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53179-7AD5-4AB9-B822-5BC79A8416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39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Prezentacja</a:t>
            </a:r>
            <a:r>
              <a:rPr lang="pl-PL" baseline="0" dirty="0"/>
              <a:t> zawiera lokowanie produktu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53179-7AD5-4AB9-B822-5BC79A8416C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3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08A2C5-E403-4802-A719-17766AFFD5C3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6F54D2-9DFF-4AFD-A8B6-392F80EA7D0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tripadvisor.com/Restaurant_Review-g1087286-d14122246-Reviews-Proste_Nad_Morzem_Restaurant_Bar-Dziwnowek_Western_Pomerania_Province_Western_P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56176" y="6309320"/>
            <a:ext cx="1961154" cy="432047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tx1"/>
                </a:solidFill>
              </a:rPr>
              <a:t>Alicja Bednarczyk</a:t>
            </a:r>
          </a:p>
        </p:txBody>
      </p:sp>
      <p:sp>
        <p:nvSpPr>
          <p:cNvPr id="4" name="Prostokąt 3"/>
          <p:cNvSpPr/>
          <p:nvPr/>
        </p:nvSpPr>
        <p:spPr>
          <a:xfrm>
            <a:off x="1699216" y="260648"/>
            <a:ext cx="5900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Delasea</a:t>
            </a:r>
            <a:r>
              <a:rPr lang="pl-P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Restaurant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AutoShape 2" descr="Znalezione obrazy dla zapytania: restauracja nad morzem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1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97" y="1844824"/>
            <a:ext cx="63834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4005063"/>
            <a:ext cx="7408333" cy="2121099"/>
          </a:xfrm>
        </p:spPr>
        <p:txBody>
          <a:bodyPr/>
          <a:lstStyle/>
          <a:p>
            <a:r>
              <a:rPr lang="pl-PL" dirty="0"/>
              <a:t>The manager of the </a:t>
            </a:r>
            <a:r>
              <a:rPr lang="pl-PL" dirty="0" err="1"/>
              <a:t>restaurant</a:t>
            </a:r>
            <a:r>
              <a:rPr lang="pl-PL" dirty="0"/>
              <a:t>: Alicja Bednarczyk </a:t>
            </a:r>
            <a:r>
              <a:rPr lang="pl-PL" dirty="0" err="1"/>
              <a:t>class</a:t>
            </a:r>
            <a:r>
              <a:rPr lang="pl-PL" dirty="0"/>
              <a:t> </a:t>
            </a:r>
            <a:r>
              <a:rPr lang="pl-PL" dirty="0" err="1"/>
              <a:t>Vb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I’m</a:t>
            </a:r>
            <a:r>
              <a:rPr lang="pl-PL" dirty="0"/>
              <a:t> </a:t>
            </a:r>
            <a:r>
              <a:rPr lang="pl-PL" dirty="0" err="1"/>
              <a:t>looking</a:t>
            </a:r>
            <a:r>
              <a:rPr lang="pl-PL" dirty="0"/>
              <a:t> </a:t>
            </a:r>
            <a:r>
              <a:rPr lang="pl-PL" dirty="0" err="1"/>
              <a:t>forward</a:t>
            </a:r>
            <a:r>
              <a:rPr lang="pl-PL" dirty="0"/>
              <a:t> for </a:t>
            </a:r>
            <a:r>
              <a:rPr lang="pl-PL" dirty="0" err="1"/>
              <a:t>you</a:t>
            </a:r>
            <a:r>
              <a:rPr lang="pl-PL" dirty="0"/>
              <a:t> to be my </a:t>
            </a:r>
            <a:r>
              <a:rPr lang="pl-PL" dirty="0" err="1"/>
              <a:t>guests</a:t>
            </a:r>
            <a:r>
              <a:rPr lang="pl-P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37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3.7037E-7 L -0.00278 -0.34329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7176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2" grpId="2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Gdańsk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situated</a:t>
            </a:r>
            <a:r>
              <a:rPr lang="pl-PL" dirty="0"/>
              <a:t> in Pomerania region</a:t>
            </a:r>
          </a:p>
          <a:p>
            <a:r>
              <a:rPr lang="pl-PL" dirty="0"/>
              <a:t> </a:t>
            </a:r>
            <a:r>
              <a:rPr lang="pl-PL" dirty="0" err="1"/>
              <a:t>It’s</a:t>
            </a:r>
            <a:r>
              <a:rPr lang="pl-PL" dirty="0"/>
              <a:t> a </a:t>
            </a:r>
            <a:r>
              <a:rPr lang="pl-PL" dirty="0" err="1"/>
              <a:t>city</a:t>
            </a:r>
            <a:r>
              <a:rPr lang="pl-PL" dirty="0"/>
              <a:t> in the </a:t>
            </a:r>
            <a:r>
              <a:rPr lang="pl-PL" dirty="0" err="1"/>
              <a:t>north</a:t>
            </a:r>
            <a:r>
              <a:rPr lang="pl-PL" dirty="0"/>
              <a:t> of Poland, </a:t>
            </a:r>
            <a:r>
              <a:rPr lang="pl-PL" dirty="0" err="1"/>
              <a:t>situated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Baltic</a:t>
            </a:r>
            <a:r>
              <a:rPr lang="pl-PL" dirty="0"/>
              <a:t> Sea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Motlava</a:t>
            </a:r>
            <a:r>
              <a:rPr lang="pl-PL" dirty="0"/>
              <a:t> River, </a:t>
            </a:r>
            <a:r>
              <a:rPr lang="pl-PL" dirty="0" err="1"/>
              <a:t>at</a:t>
            </a:r>
            <a:r>
              <a:rPr lang="pl-PL" dirty="0"/>
              <a:t> Gdańsk Bay</a:t>
            </a:r>
          </a:p>
          <a:p>
            <a:r>
              <a:rPr lang="pl-PL" dirty="0"/>
              <a:t>Gdańsk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famous</a:t>
            </a:r>
            <a:r>
              <a:rPr lang="pl-PL" dirty="0"/>
              <a:t> for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tourists</a:t>
            </a:r>
            <a:r>
              <a:rPr lang="pl-PL" dirty="0"/>
              <a:t> </a:t>
            </a:r>
            <a:r>
              <a:rPr lang="pl-PL" dirty="0" err="1"/>
              <a:t>attractions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Location</a:t>
            </a:r>
            <a:r>
              <a:rPr lang="pl-PL" dirty="0"/>
              <a:t> of Gdańsk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06" y="4647464"/>
            <a:ext cx="26955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2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3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8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9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uiExpand="1" build="p"/>
      <p:bldP spid="2" grpId="2" build="p"/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5" y="0"/>
            <a:ext cx="4304683" cy="43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8" y="2854085"/>
            <a:ext cx="4867451" cy="27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7"/>
            <a:ext cx="4824537" cy="289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993" y="4300181"/>
            <a:ext cx="3136531" cy="136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5589240"/>
            <a:ext cx="190433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82" y="5569811"/>
            <a:ext cx="2016224" cy="130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06" y="5589240"/>
            <a:ext cx="2287877" cy="12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66" y="5589239"/>
            <a:ext cx="1779902" cy="12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32" y="5501320"/>
            <a:ext cx="1284087" cy="137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70" y="4293094"/>
            <a:ext cx="1273249" cy="12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83568" y="188640"/>
            <a:ext cx="29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Westerplatte monument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182783" y="188640"/>
            <a:ext cx="230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Neptune</a:t>
            </a:r>
            <a:r>
              <a:rPr lang="pl-PL" dirty="0">
                <a:solidFill>
                  <a:schemeClr val="bg1"/>
                </a:solidFill>
              </a:rPr>
              <a:t> Monument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2884128"/>
            <a:ext cx="29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Old</a:t>
            </a:r>
            <a:r>
              <a:rPr lang="pl-PL" dirty="0">
                <a:solidFill>
                  <a:schemeClr val="bg1"/>
                </a:solidFill>
              </a:rPr>
              <a:t> Town and </a:t>
            </a:r>
            <a:r>
              <a:rPr lang="pl-PL" dirty="0" err="1">
                <a:solidFill>
                  <a:schemeClr val="bg1"/>
                </a:solidFill>
              </a:rPr>
              <a:t>Motlava</a:t>
            </a:r>
            <a:r>
              <a:rPr lang="pl-PL" dirty="0">
                <a:solidFill>
                  <a:schemeClr val="bg1"/>
                </a:solidFill>
              </a:rPr>
              <a:t> River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855970" y="4329970"/>
            <a:ext cx="127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PGE Arena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878682" y="5661828"/>
            <a:ext cx="1484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Hevelius </a:t>
            </a:r>
            <a:r>
              <a:rPr lang="pl-PL" sz="1000" dirty="0" err="1">
                <a:solidFill>
                  <a:schemeClr val="bg1"/>
                </a:solidFill>
              </a:rPr>
              <a:t>fountain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139952" y="578493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/>
              <a:t>Wisłoujście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5648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3068"/>
            <a:ext cx="9144000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4005064"/>
            <a:ext cx="9144000" cy="2160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3212976"/>
            <a:ext cx="9144000" cy="7920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660232" y="1340768"/>
            <a:ext cx="248376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proces alternatywny 12"/>
          <p:cNvSpPr/>
          <p:nvPr/>
        </p:nvSpPr>
        <p:spPr>
          <a:xfrm>
            <a:off x="6498468" y="1340768"/>
            <a:ext cx="2699792" cy="64807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7227168" y="1480138"/>
            <a:ext cx="113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Delasea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7524328" y="2420888"/>
            <a:ext cx="648072" cy="792088"/>
          </a:xfrm>
          <a:prstGeom prst="rect">
            <a:avLst/>
          </a:prstGeom>
          <a:solidFill>
            <a:srgbClr val="8A6652"/>
          </a:solidFill>
          <a:ln>
            <a:solidFill>
              <a:srgbClr val="8A6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6948264" y="1988840"/>
            <a:ext cx="432048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40" y="1988840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83568" y="4684494"/>
            <a:ext cx="2160240" cy="1356613"/>
            <a:chOff x="683568" y="4684494"/>
            <a:chExt cx="2160240" cy="1356613"/>
          </a:xfrm>
        </p:grpSpPr>
        <p:sp>
          <p:nvSpPr>
            <p:cNvPr id="23" name="Elipsa 22"/>
            <p:cNvSpPr/>
            <p:nvPr/>
          </p:nvSpPr>
          <p:spPr>
            <a:xfrm>
              <a:off x="726959" y="5527141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974" y="5517232"/>
              <a:ext cx="52387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Prostokąt zaokrąglony 23"/>
            <p:cNvSpPr/>
            <p:nvPr/>
          </p:nvSpPr>
          <p:spPr>
            <a:xfrm>
              <a:off x="683568" y="4963616"/>
              <a:ext cx="2160240" cy="66162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zaokrąglony 24"/>
            <p:cNvSpPr/>
            <p:nvPr/>
          </p:nvSpPr>
          <p:spPr>
            <a:xfrm>
              <a:off x="1223628" y="4684494"/>
              <a:ext cx="900100" cy="64807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1313638" y="4788855"/>
              <a:ext cx="720080" cy="174761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894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59844 0.0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844 0.00162 L 0.65643 0.00162 C 0.68247 0.00162 0.71459 -0.06805 0.71459 -0.12453 L 0.71459 -0.25046 " pathEditMode="relative" rAng="0" ptsTypes="FfFF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www.belvedere.com.pl/wp-content/uploads/2016/07/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56804"/>
            <a:ext cx="4932040" cy="33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belvedere.com.pl/wp-content/uploads/2016/07/belv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25344" cy="355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6452316" y="1196752"/>
            <a:ext cx="194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Decor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26991" y="4753537"/>
            <a:ext cx="3677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the place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estauracja Belved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300192" y="9746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bg1"/>
                </a:solidFill>
              </a:rPr>
              <a:t>Luxurious</a:t>
            </a:r>
            <a:r>
              <a:rPr lang="pl-PL" sz="2800" dirty="0">
                <a:solidFill>
                  <a:schemeClr val="bg1"/>
                </a:solidFill>
              </a:rPr>
              <a:t> and </a:t>
            </a:r>
            <a:r>
              <a:rPr lang="pl-PL" sz="2800" dirty="0" err="1">
                <a:solidFill>
                  <a:schemeClr val="bg1"/>
                </a:solidFill>
              </a:rPr>
              <a:t>sophisticated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/>
              <a:t>Starter:</a:t>
            </a:r>
          </a:p>
          <a:p>
            <a:pPr marL="0" indent="0">
              <a:buNone/>
            </a:pPr>
            <a:r>
              <a:rPr lang="pl-PL" sz="2800" dirty="0"/>
              <a:t>Greek </a:t>
            </a:r>
            <a:r>
              <a:rPr lang="pl-PL" sz="2800" dirty="0" err="1"/>
              <a:t>fish</a:t>
            </a:r>
            <a:r>
              <a:rPr lang="pl-PL" sz="2800" dirty="0"/>
              <a:t>	</a:t>
            </a:r>
            <a:r>
              <a:rPr lang="pl-PL" sz="2800" dirty="0">
                <a:sym typeface="Wingdings" panose="05000000000000000000" pitchFamily="2" charset="2"/>
              </a:rPr>
              <a:t> 2.67zł  0.63 €</a:t>
            </a:r>
            <a:endParaRPr lang="pl-PL" sz="2800" dirty="0"/>
          </a:p>
          <a:p>
            <a:pPr marL="0" indent="0">
              <a:buNone/>
            </a:pPr>
            <a:r>
              <a:rPr lang="pl-PL" sz="2800" dirty="0" err="1"/>
              <a:t>Pike</a:t>
            </a:r>
            <a:r>
              <a:rPr lang="pl-PL" sz="2800" dirty="0"/>
              <a:t> in </a:t>
            </a:r>
            <a:r>
              <a:rPr lang="pl-PL" sz="2800" dirty="0" err="1"/>
              <a:t>jelly</a:t>
            </a:r>
            <a:r>
              <a:rPr lang="pl-PL" sz="2800" dirty="0"/>
              <a:t>	</a:t>
            </a:r>
            <a:r>
              <a:rPr lang="pl-PL" sz="2800" dirty="0">
                <a:sym typeface="Wingdings" panose="05000000000000000000" pitchFamily="2" charset="2"/>
              </a:rPr>
              <a:t> 2.00 zł  0.47 €</a:t>
            </a:r>
            <a:endParaRPr lang="pl-PL" sz="2800" dirty="0"/>
          </a:p>
          <a:p>
            <a:r>
              <a:rPr lang="pl-PL" sz="2800" dirty="0"/>
              <a:t>Soup:</a:t>
            </a:r>
          </a:p>
          <a:p>
            <a:pPr marL="0" indent="0">
              <a:buNone/>
            </a:pPr>
            <a:r>
              <a:rPr lang="pl-PL" sz="2800" dirty="0" err="1"/>
              <a:t>Kidney</a:t>
            </a:r>
            <a:r>
              <a:rPr lang="pl-PL" sz="2800" dirty="0"/>
              <a:t> bean soup 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  <a:r>
              <a:rPr lang="pl-PL" sz="2800" dirty="0"/>
              <a:t> 16.00 zł 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  <a:r>
              <a:rPr lang="pl-PL" sz="2800" dirty="0"/>
              <a:t> 3.77 €</a:t>
            </a:r>
          </a:p>
          <a:p>
            <a:pPr marL="0" indent="0">
              <a:buNone/>
            </a:pPr>
            <a:r>
              <a:rPr lang="pl-PL" sz="2800" dirty="0"/>
              <a:t>Polewka Gdańska soup with </a:t>
            </a:r>
            <a:r>
              <a:rPr lang="pl-PL" sz="2800" dirty="0" err="1"/>
              <a:t>dried</a:t>
            </a:r>
            <a:r>
              <a:rPr lang="pl-PL" sz="2800" dirty="0"/>
              <a:t> </a:t>
            </a:r>
            <a:r>
              <a:rPr lang="pl-PL" sz="2800" dirty="0" err="1"/>
              <a:t>mushrooms</a:t>
            </a:r>
            <a:endParaRPr lang="pl-PL" sz="2800" dirty="0"/>
          </a:p>
          <a:p>
            <a:pPr marL="0" indent="0">
              <a:buNone/>
            </a:pPr>
            <a:r>
              <a:rPr lang="pl-PL" sz="2800" dirty="0">
                <a:sym typeface="Wingdings" panose="05000000000000000000" pitchFamily="2" charset="2"/>
              </a:rPr>
              <a:t> </a:t>
            </a:r>
            <a:r>
              <a:rPr lang="pl-PL" sz="2800" dirty="0"/>
              <a:t>14.00zł. </a:t>
            </a:r>
            <a:r>
              <a:rPr lang="pl-PL" sz="2800" dirty="0">
                <a:sym typeface="Wingdings" panose="05000000000000000000" pitchFamily="2" charset="2"/>
              </a:rPr>
              <a:t></a:t>
            </a:r>
            <a:r>
              <a:rPr lang="pl-PL" sz="2800" dirty="0"/>
              <a:t> 3.30 €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endParaRPr lang="pl-PL" dirty="0">
              <a:sym typeface="Wingdings" panose="05000000000000000000" pitchFamily="2" charset="2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75856" y="620688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MENU</a:t>
            </a:r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1316037" cy="74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93207"/>
            <a:ext cx="1130257" cy="7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12800" dirty="0" err="1"/>
              <a:t>Drinks</a:t>
            </a:r>
            <a:r>
              <a:rPr lang="pl-PL" sz="12800" dirty="0"/>
              <a:t>:  			</a:t>
            </a:r>
            <a:r>
              <a:rPr lang="pl-PL" sz="12800" dirty="0">
                <a:sym typeface="Wingdings" panose="05000000000000000000" pitchFamily="2" charset="2"/>
              </a:rPr>
              <a:t> </a:t>
            </a:r>
            <a:r>
              <a:rPr lang="pl-PL" sz="12800" dirty="0"/>
              <a:t>1.00zł </a:t>
            </a:r>
            <a:r>
              <a:rPr lang="pl-PL" sz="12800" dirty="0">
                <a:sym typeface="Wingdings" panose="05000000000000000000" pitchFamily="2" charset="2"/>
              </a:rPr>
              <a:t></a:t>
            </a:r>
            <a:r>
              <a:rPr lang="pl-PL" sz="12800" dirty="0"/>
              <a:t>0.24 €   </a:t>
            </a:r>
            <a:br>
              <a:rPr lang="pl-PL" sz="12800" dirty="0"/>
            </a:br>
            <a:r>
              <a:rPr lang="pl-PL" sz="12800" dirty="0" err="1"/>
              <a:t>Fanta</a:t>
            </a:r>
            <a:r>
              <a:rPr lang="pl-PL" sz="12800" dirty="0"/>
              <a:t>, Koktajl truskawkowy , Coca Cola, Mirinda, </a:t>
            </a:r>
            <a:r>
              <a:rPr lang="pl-PL" sz="12800" dirty="0" err="1"/>
              <a:t>Sprite</a:t>
            </a:r>
            <a:r>
              <a:rPr lang="pl-PL" sz="12800" dirty="0"/>
              <a:t> </a:t>
            </a:r>
            <a:br>
              <a:rPr lang="pl-PL" sz="12800" dirty="0"/>
            </a:br>
            <a:endParaRPr lang="pl-PL" sz="12800" dirty="0"/>
          </a:p>
          <a:p>
            <a:r>
              <a:rPr lang="pl-PL" sz="12800" dirty="0" err="1"/>
              <a:t>Main</a:t>
            </a:r>
            <a:r>
              <a:rPr lang="pl-PL" sz="12800" dirty="0"/>
              <a:t> </a:t>
            </a:r>
            <a:r>
              <a:rPr lang="pl-PL" sz="12800" dirty="0" err="1"/>
              <a:t>course</a:t>
            </a:r>
            <a:r>
              <a:rPr lang="pl-PL" sz="12800" dirty="0"/>
              <a:t>:</a:t>
            </a:r>
          </a:p>
          <a:p>
            <a:pPr marL="0" indent="0">
              <a:buNone/>
            </a:pPr>
            <a:r>
              <a:rPr lang="pl-PL" sz="12800" dirty="0" err="1"/>
              <a:t>Turkish-Polish</a:t>
            </a:r>
            <a:r>
              <a:rPr lang="pl-PL" sz="12800" dirty="0"/>
              <a:t> </a:t>
            </a:r>
            <a:r>
              <a:rPr lang="pl-PL" sz="12800" dirty="0" err="1"/>
              <a:t>mezze</a:t>
            </a:r>
            <a:r>
              <a:rPr lang="pl-PL" sz="12800" dirty="0"/>
              <a:t> </a:t>
            </a:r>
            <a:r>
              <a:rPr lang="pl-PL" sz="12800" dirty="0">
                <a:sym typeface="Wingdings" panose="05000000000000000000" pitchFamily="2" charset="2"/>
              </a:rPr>
              <a:t></a:t>
            </a:r>
            <a:r>
              <a:rPr lang="pl-PL" sz="12800" dirty="0"/>
              <a:t> 10.00zł. </a:t>
            </a:r>
            <a:r>
              <a:rPr lang="pl-PL" sz="12800" dirty="0">
                <a:sym typeface="Wingdings" panose="05000000000000000000" pitchFamily="2" charset="2"/>
              </a:rPr>
              <a:t></a:t>
            </a:r>
            <a:r>
              <a:rPr lang="pl-PL" sz="12800" dirty="0"/>
              <a:t> 2.36€</a:t>
            </a:r>
          </a:p>
          <a:p>
            <a:pPr marL="0" indent="0">
              <a:buNone/>
            </a:pPr>
            <a:r>
              <a:rPr lang="pl-PL" sz="12800" dirty="0"/>
              <a:t>Shish kebab </a:t>
            </a:r>
            <a:r>
              <a:rPr lang="pl-PL" sz="12800" dirty="0">
                <a:sym typeface="Wingdings" panose="05000000000000000000" pitchFamily="2" charset="2"/>
              </a:rPr>
              <a:t></a:t>
            </a:r>
            <a:r>
              <a:rPr lang="pl-PL" sz="12800" dirty="0"/>
              <a:t> 16.00zł. </a:t>
            </a:r>
            <a:r>
              <a:rPr lang="pl-PL" sz="12800" dirty="0">
                <a:sym typeface="Wingdings" panose="05000000000000000000" pitchFamily="2" charset="2"/>
              </a:rPr>
              <a:t></a:t>
            </a:r>
            <a:r>
              <a:rPr lang="pl-PL" sz="12800" dirty="0"/>
              <a:t> 3.77€</a:t>
            </a:r>
          </a:p>
          <a:p>
            <a:endParaRPr lang="pl-PL" dirty="0">
              <a:sym typeface="Wingdings" panose="05000000000000000000" pitchFamily="2" charset="2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275856" y="764704"/>
            <a:ext cx="2326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MENU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632136"/>
            <a:ext cx="929628" cy="69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67" y="5445224"/>
            <a:ext cx="793315" cy="105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675467"/>
            <a:ext cx="7876397" cy="3450696"/>
          </a:xfrm>
        </p:spPr>
        <p:txBody>
          <a:bodyPr>
            <a:normAutofit/>
          </a:bodyPr>
          <a:lstStyle/>
          <a:p>
            <a:r>
              <a:rPr lang="pl-PL" sz="3600" dirty="0" err="1"/>
              <a:t>Desserts</a:t>
            </a:r>
            <a:r>
              <a:rPr lang="pl-PL" sz="3600" dirty="0"/>
              <a:t>:</a:t>
            </a:r>
          </a:p>
          <a:p>
            <a:pPr marL="0" indent="0">
              <a:buNone/>
            </a:pPr>
            <a:r>
              <a:rPr lang="pl-PL" sz="3600" dirty="0"/>
              <a:t>Rice </a:t>
            </a:r>
            <a:r>
              <a:rPr lang="pl-PL" sz="3600" dirty="0" err="1"/>
              <a:t>delicacy</a:t>
            </a:r>
            <a:r>
              <a:rPr lang="pl-PL" sz="3600" dirty="0"/>
              <a:t>	</a:t>
            </a:r>
            <a:r>
              <a:rPr lang="pl-PL" sz="3600" dirty="0">
                <a:sym typeface="Wingdings" panose="05000000000000000000" pitchFamily="2" charset="2"/>
              </a:rPr>
              <a:t></a:t>
            </a:r>
            <a:r>
              <a:rPr lang="pl-PL" sz="2800" dirty="0">
                <a:sym typeface="Wingdings" panose="05000000000000000000" pitchFamily="2" charset="2"/>
              </a:rPr>
              <a:t>10.30zł.</a:t>
            </a:r>
            <a:r>
              <a:rPr lang="pl-PL" sz="3600" dirty="0">
                <a:sym typeface="Wingdings" panose="05000000000000000000" pitchFamily="2" charset="2"/>
              </a:rPr>
              <a:t>2.43€</a:t>
            </a:r>
            <a:endParaRPr lang="pl-PL" sz="3600" dirty="0"/>
          </a:p>
          <a:p>
            <a:pPr marL="0" indent="0">
              <a:buNone/>
            </a:pPr>
            <a:r>
              <a:rPr lang="pl-PL" sz="3600" dirty="0"/>
              <a:t>Correze </a:t>
            </a:r>
            <a:r>
              <a:rPr lang="pl-PL" sz="3600" dirty="0">
                <a:sym typeface="Wingdings" panose="05000000000000000000" pitchFamily="2" charset="2"/>
              </a:rPr>
              <a:t> 10.24 zł. 2.42 €</a:t>
            </a:r>
          </a:p>
          <a:p>
            <a:pPr marL="0" indent="0">
              <a:buNone/>
            </a:pPr>
            <a:r>
              <a:rPr lang="pl-PL" sz="3600" dirty="0" err="1">
                <a:sym typeface="Wingdings" panose="05000000000000000000" pitchFamily="2" charset="2"/>
              </a:rPr>
              <a:t>Raspberry</a:t>
            </a:r>
            <a:r>
              <a:rPr lang="pl-PL" sz="3600" dirty="0">
                <a:sym typeface="Wingdings" panose="05000000000000000000" pitchFamily="2" charset="2"/>
              </a:rPr>
              <a:t> </a:t>
            </a:r>
            <a:r>
              <a:rPr lang="pl-PL" sz="3600" dirty="0" err="1">
                <a:sym typeface="Wingdings" panose="05000000000000000000" pitchFamily="2" charset="2"/>
              </a:rPr>
              <a:t>ice-cream</a:t>
            </a:r>
            <a:r>
              <a:rPr lang="pl-PL" sz="3600" dirty="0">
                <a:sym typeface="Wingdings" panose="05000000000000000000" pitchFamily="2" charset="2"/>
              </a:rPr>
              <a:t>  1.50 zł.  0.35€</a:t>
            </a:r>
            <a:endParaRPr lang="pl-P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65" y="3717032"/>
            <a:ext cx="140962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34" y="2736304"/>
            <a:ext cx="10493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76651"/>
            <a:ext cx="2810636" cy="15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131840" y="476672"/>
            <a:ext cx="252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232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703</TotalTime>
  <Words>206</Words>
  <Application>Microsoft Office PowerPoint</Application>
  <PresentationFormat>Pokaz na ekranie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Calibri</vt:lpstr>
      <vt:lpstr>Candara</vt:lpstr>
      <vt:lpstr>Symbol</vt:lpstr>
      <vt:lpstr>Kształt fali</vt:lpstr>
      <vt:lpstr>Prezentacja programu PowerPoint</vt:lpstr>
      <vt:lpstr>Location of Gdańsk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I’m looking forward for you to be my guests!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Restauracja Delasea</dc:title>
  <dc:creator>Urzytkownik</dc:creator>
  <cp:lastModifiedBy>Nauczyciel</cp:lastModifiedBy>
  <cp:revision>50</cp:revision>
  <dcterms:created xsi:type="dcterms:W3CDTF">2020-01-08T12:40:48Z</dcterms:created>
  <dcterms:modified xsi:type="dcterms:W3CDTF">2020-01-20T13:07:08Z</dcterms:modified>
</cp:coreProperties>
</file>