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5" r:id="rId3"/>
    <p:sldId id="270" r:id="rId4"/>
    <p:sldId id="271" r:id="rId5"/>
    <p:sldId id="272" r:id="rId6"/>
    <p:sldId id="276" r:id="rId7"/>
    <p:sldId id="277" r:id="rId8"/>
    <p:sldId id="278" r:id="rId9"/>
    <p:sldId id="279" r:id="rId10"/>
    <p:sldId id="280" r:id="rId11"/>
    <p:sldId id="281" r:id="rId12"/>
    <p:sldId id="274" r:id="rId13"/>
    <p:sldId id="273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60" d="100"/>
          <a:sy n="60" d="100"/>
        </p:scale>
        <p:origin x="-163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91D6E-3086-4531-9D95-AE1E08B8F4C7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64F8-42BD-45AC-8058-E55509346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67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6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070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417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06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799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095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50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09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145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50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6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31AE-F2CE-484E-942A-8DFE60F1D6B5}" type="datetimeFigureOut">
              <a:rPr lang="sk-SK" smtClean="0"/>
              <a:pPr/>
              <a:t>17. 11. 2019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3F43A-8EB2-47B5-87F5-8AD6D8EEE1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1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OFnQm2LE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525895" y="476672"/>
            <a:ext cx="6172200" cy="1371600"/>
          </a:xfrm>
        </p:spPr>
        <p:txBody>
          <a:bodyPr>
            <a:normAutofit/>
          </a:bodyPr>
          <a:lstStyle/>
          <a:p>
            <a:r>
              <a:rPr lang="sk-SK" sz="7200" dirty="0" smtClean="0"/>
              <a:t>Juraj Jánošík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768522" y="350100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National hero from Slovakia</a:t>
            </a:r>
            <a:endParaRPr lang="sk-SK" sz="2800" dirty="0"/>
          </a:p>
        </p:txBody>
      </p:sp>
      <p:sp>
        <p:nvSpPr>
          <p:cNvPr id="3" name="AutoShape 2" descr="Image result for juraj jánoš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4" descr="Image result for juraj jánoší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Juraj Janosik martinkozarskwpcontentuploads201504janosik4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2" y="1916832"/>
            <a:ext cx="3248497" cy="35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armáda habsburgovc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9606"/>
            <a:ext cx="4667957" cy="30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87624" y="706295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Army wanted to catch Jánošík, but he was very fast and hid in the mountains.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13928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2008"/>
            <a:ext cx="8710885" cy="48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hra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r="14925"/>
          <a:stretch/>
        </p:blipFill>
        <p:spPr bwMode="auto">
          <a:xfrm>
            <a:off x="7031688" y="0"/>
            <a:ext cx="1858709" cy="195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482726" y="39751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Jánošík and the pea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90115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Image result for poprava janos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590258" cy="551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39552" y="35000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At the end they caught him and killed him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768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Terchov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4" descr="Terchov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91465" y="4941168"/>
            <a:ext cx="7504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3200" dirty="0" smtClean="0"/>
              <a:t>There </a:t>
            </a:r>
            <a:r>
              <a:rPr lang="sk-SK" sz="3200" dirty="0"/>
              <a:t>are lots of stories,poems,films and TV series about him.</a:t>
            </a:r>
          </a:p>
        </p:txBody>
      </p:sp>
      <p:pic>
        <p:nvPicPr>
          <p:cNvPr id="9218" name="Picture 2" descr="Image result for jánošík pom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3455"/>
            <a:ext cx="5856585" cy="446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8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Thanks for your </a:t>
            </a:r>
            <a:r>
              <a:rPr lang="sk-SK" sz="8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attetion </a:t>
            </a:r>
            <a:r>
              <a:rPr lang="sk-SK" sz="8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!</a:t>
            </a:r>
          </a:p>
          <a:p>
            <a:pPr>
              <a:buNone/>
            </a:pPr>
            <a:endParaRPr lang="sk-SK" sz="8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sz="8800" dirty="0" smtClean="0">
                <a:solidFill>
                  <a:srgbClr val="002060"/>
                </a:solidFill>
              </a:rPr>
              <a:t> </a:t>
            </a:r>
            <a:endParaRPr lang="sk-SK" sz="8800" dirty="0">
              <a:solidFill>
                <a:srgbClr val="00206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043608" y="177281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Thank you for your attention </a:t>
            </a:r>
            <a:r>
              <a:rPr lang="sk-SK" sz="4000" dirty="0" smtClean="0">
                <a:sym typeface="Wingdings" pitchFamily="2" charset="2"/>
              </a:rPr>
              <a:t> 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04"/>
            <a:ext cx="7726560" cy="66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42838" y="188640"/>
            <a:ext cx="6172200" cy="1371600"/>
          </a:xfrm>
        </p:spPr>
        <p:txBody>
          <a:bodyPr>
            <a:normAutofit fontScale="77500" lnSpcReduction="20000"/>
          </a:bodyPr>
          <a:lstStyle/>
          <a:p>
            <a:r>
              <a:rPr lang="sk-SK" sz="7200" dirty="0" smtClean="0"/>
              <a:t>Slovakia in the past</a:t>
            </a:r>
          </a:p>
          <a:p>
            <a:endParaRPr lang="sk-SK" dirty="0"/>
          </a:p>
        </p:txBody>
      </p:sp>
      <p:pic>
        <p:nvPicPr>
          <p:cNvPr id="2" name="Picture 2" descr="Image result for život na dedine v minul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066805" cy="52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83569" y="4791464"/>
            <a:ext cx="7540352" cy="1371600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>
                <a:solidFill>
                  <a:schemeClr val="tx1"/>
                </a:solidFill>
              </a:rPr>
              <a:t>People worked hard, but they were poor. </a:t>
            </a:r>
          </a:p>
          <a:p>
            <a:pPr algn="ctr"/>
            <a:r>
              <a:rPr lang="sk-SK" sz="3600" dirty="0" smtClean="0">
                <a:solidFill>
                  <a:schemeClr val="tx1"/>
                </a:solidFill>
              </a:rPr>
              <a:t>They didn´t have enough money</a:t>
            </a:r>
            <a:endParaRPr lang="sk-SK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život v minulosti  tradičné d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2426"/>
            <a:ext cx="6552728" cy="46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anzen v Bardejovských kúpeľo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9663"/>
            <a:ext cx="6983503" cy="52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20933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/>
              <a:t>People in the past used to live in similar houses.</a:t>
            </a:r>
            <a:endParaRPr lang="sk-SK" sz="3600" dirty="0"/>
          </a:p>
        </p:txBody>
      </p:sp>
      <p:sp>
        <p:nvSpPr>
          <p:cNvPr id="4" name="Obdĺžnik 3">
            <a:hlinkClick r:id="rId3"/>
          </p:cNvPr>
          <p:cNvSpPr/>
          <p:nvPr/>
        </p:nvSpPr>
        <p:spPr>
          <a:xfrm>
            <a:off x="6560065" y="5488222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3"/>
              </a:rPr>
              <a:t>https://www.youtube.com/watch?v=HkOFnQm2LEI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8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918046" y="5798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Juraj Jánošík </a:t>
            </a:r>
          </a:p>
        </p:txBody>
      </p:sp>
      <p:pic>
        <p:nvPicPr>
          <p:cNvPr id="5" name="Picture 5" descr="C:\Users\Ludmila\Desktop\do_milana\jano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61609"/>
            <a:ext cx="6590887" cy="32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jánoš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375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427984" y="1979613"/>
            <a:ext cx="409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He was like Robin Hood from Slovakia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3627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19672" y="11663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Why was he famous?</a:t>
            </a:r>
          </a:p>
          <a:p>
            <a:pPr algn="ctr"/>
            <a:endParaRPr lang="sk-SK" sz="3200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90872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He wanted to help poor people around him. So he robbed nobles and gave the money to the poor. He did not kill any of the robbed victims.  </a:t>
            </a:r>
            <a:endParaRPr lang="sk-SK" sz="3200" dirty="0"/>
          </a:p>
        </p:txBody>
      </p:sp>
      <p:pic>
        <p:nvPicPr>
          <p:cNvPr id="4" name="Picture 4" descr="http://img.aktuality.sk/stories/2005/Kultura/Film/janosik_puska_film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31980"/>
            <a:ext cx="5000660" cy="3286148"/>
          </a:xfrm>
          <a:prstGeom prst="rect">
            <a:avLst/>
          </a:prstGeom>
          <a:noFill/>
        </p:spPr>
      </p:pic>
      <p:pic>
        <p:nvPicPr>
          <p:cNvPr id="5" name="Picture 6" descr="http://www.moviemania.sk/img/novinky/slovenske-film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218" y="2492896"/>
            <a:ext cx="4210770" cy="2807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4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716016" y="20529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He lived with his group in the forest</a:t>
            </a:r>
            <a:endParaRPr lang="sk-SK" sz="3200" dirty="0"/>
          </a:p>
        </p:txBody>
      </p:sp>
      <p:pic>
        <p:nvPicPr>
          <p:cNvPr id="3074" name="Picture 2" descr="Image result for terchova janosikove di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7425407" cy="49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2.gstatic.com/images?q=tbn:ANd9GcSQoWgh19WzAr8u3N5IVNeIPxKSUTh6lYWFSNh3kLLkQRCnJw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9214"/>
            <a:ext cx="3785561" cy="2839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3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aháňanie jánoší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" y="135665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43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144</Words>
  <Application>Microsoft Office PowerPoint</Application>
  <PresentationFormat>Prezentácia na obrazovke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Juraj Jánošík</dc:title>
  <dc:creator>5AB</dc:creator>
  <cp:lastModifiedBy>Ludmila</cp:lastModifiedBy>
  <cp:revision>36</cp:revision>
  <dcterms:created xsi:type="dcterms:W3CDTF">2014-03-24T07:45:10Z</dcterms:created>
  <dcterms:modified xsi:type="dcterms:W3CDTF">2019-11-17T18:25:22Z</dcterms:modified>
</cp:coreProperties>
</file>