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81" d="100"/>
          <a:sy n="81" d="100"/>
        </p:scale>
        <p:origin x="-102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5E0D-001E-4847-AD2D-20608AC76761}" type="datetimeFigureOut">
              <a:rPr lang="sk-SK" smtClean="0"/>
              <a:pPr/>
              <a:t>24.6.2019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110C-6934-4795-90C8-EC65B207D5A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7300" dirty="0" smtClean="0"/>
              <a:t>SPANISH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100" dirty="0" smtClean="0"/>
              <a:t>BARCELONA</a:t>
            </a:r>
            <a:br>
              <a:rPr lang="sk-SK" sz="3100" dirty="0" smtClean="0"/>
            </a:br>
            <a:r>
              <a:rPr lang="sk-SK" sz="3100" dirty="0"/>
              <a:t/>
            </a:r>
            <a:br>
              <a:rPr lang="sk-SK" sz="3100" dirty="0"/>
            </a:br>
            <a:r>
              <a:rPr lang="sk-SK" sz="3100" dirty="0" smtClean="0"/>
              <a:t>My </a:t>
            </a:r>
            <a:r>
              <a:rPr lang="sk-SK" sz="3100" dirty="0" err="1" smtClean="0"/>
              <a:t>Erasmus</a:t>
            </a:r>
            <a:r>
              <a:rPr lang="sk-SK" sz="3100" dirty="0" smtClean="0"/>
              <a:t>+ KA2 </a:t>
            </a:r>
            <a:r>
              <a:rPr lang="sk-SK" sz="3100" dirty="0" err="1" smtClean="0"/>
              <a:t>Stay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864" y="5589240"/>
            <a:ext cx="6400800" cy="1464568"/>
          </a:xfrm>
        </p:spPr>
        <p:txBody>
          <a:bodyPr/>
          <a:lstStyle/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Tamara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Šughová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ZŠ Nábrežná,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Kys.Nové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Mesto, Slovakia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2699792" cy="77117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FRIDAY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5543560" cy="52565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dirty="0" smtClean="0"/>
              <a:t>O</a:t>
            </a:r>
            <a:r>
              <a:rPr lang="en-US" dirty="0" smtClean="0"/>
              <a:t>n Friday,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en-US" dirty="0" smtClean="0"/>
              <a:t>last day of school</a:t>
            </a:r>
            <a:r>
              <a:rPr lang="sk-SK" dirty="0" smtClean="0"/>
              <a:t>,</a:t>
            </a:r>
            <a:r>
              <a:rPr lang="en-US" dirty="0"/>
              <a:t> </a:t>
            </a:r>
            <a:endParaRPr lang="sk-SK" dirty="0" smtClean="0"/>
          </a:p>
          <a:p>
            <a:pPr algn="ctr">
              <a:buNone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dirty="0" err="1" smtClean="0"/>
              <a:t>olympics</a:t>
            </a:r>
            <a:r>
              <a:rPr lang="en-US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en-US" dirty="0" smtClean="0"/>
              <a:t>held.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It was really very exciting.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After we went to eat and to farewell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en-US" dirty="0" smtClean="0"/>
              <a:t> play</a:t>
            </a:r>
            <a:r>
              <a:rPr lang="sk-SK" dirty="0" err="1" smtClean="0"/>
              <a:t>ed</a:t>
            </a:r>
            <a:r>
              <a:rPr lang="en-US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endParaRPr lang="sk-SK" strike="sngStrike" dirty="0"/>
          </a:p>
          <a:p>
            <a:pPr algn="ctr">
              <a:buNone/>
            </a:pPr>
            <a:r>
              <a:rPr lang="en-US" dirty="0" smtClean="0"/>
              <a:t>song</a:t>
            </a:r>
            <a:r>
              <a:rPr lang="sk-SK" dirty="0" smtClean="0"/>
              <a:t>s</a:t>
            </a:r>
            <a:r>
              <a:rPr lang="en-US" dirty="0" smtClean="0"/>
              <a:t> </a:t>
            </a:r>
            <a:r>
              <a:rPr lang="sk-SK" dirty="0" smtClean="0"/>
              <a:t>and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made</a:t>
            </a:r>
            <a:r>
              <a:rPr lang="sk-SK" dirty="0" smtClean="0"/>
              <a:t> a </a:t>
            </a:r>
            <a:r>
              <a:rPr lang="sk-SK" dirty="0" err="1" smtClean="0"/>
              <a:t>dance</a:t>
            </a:r>
            <a:r>
              <a:rPr lang="sk-SK" dirty="0" smtClean="0"/>
              <a:t> show</a:t>
            </a:r>
            <a:r>
              <a:rPr lang="en-US" dirty="0" smtClean="0"/>
              <a:t>. </a:t>
            </a:r>
            <a:r>
              <a:rPr lang="sk-SK" dirty="0" smtClean="0"/>
              <a:t>On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day</a:t>
            </a:r>
            <a:r>
              <a:rPr lang="sk-SK" dirty="0" smtClean="0"/>
              <a:t>, </a:t>
            </a:r>
            <a:r>
              <a:rPr lang="en-US" dirty="0" smtClean="0"/>
              <a:t>my </a:t>
            </a:r>
            <a:r>
              <a:rPr lang="sk-SK" dirty="0" smtClean="0"/>
              <a:t>„</a:t>
            </a:r>
            <a:r>
              <a:rPr lang="en-US" dirty="0" smtClean="0"/>
              <a:t>family</a:t>
            </a:r>
            <a:r>
              <a:rPr lang="sk-SK" dirty="0" smtClean="0"/>
              <a:t>“</a:t>
            </a:r>
            <a:r>
              <a:rPr lang="en-US" dirty="0" smtClean="0"/>
              <a:t> took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en-US" dirty="0" smtClean="0"/>
              <a:t> in</a:t>
            </a:r>
            <a:r>
              <a:rPr lang="sk-SK" dirty="0" smtClean="0"/>
              <a:t>to</a:t>
            </a:r>
            <a:r>
              <a:rPr lang="en-US" dirty="0" smtClean="0"/>
              <a:t> a typical Catalan restaurant where</a:t>
            </a:r>
            <a:r>
              <a:rPr lang="sk-SK" dirty="0" smtClean="0"/>
              <a:t> </a:t>
            </a:r>
            <a:r>
              <a:rPr lang="sk-SK" dirty="0" err="1" smtClean="0"/>
              <a:t>they</a:t>
            </a:r>
            <a:r>
              <a:rPr lang="en-US" dirty="0" smtClean="0"/>
              <a:t> gave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en-US" dirty="0" smtClean="0"/>
              <a:t> </a:t>
            </a:r>
            <a:r>
              <a:rPr lang="sk-SK" dirty="0" err="1" smtClean="0"/>
              <a:t>two</a:t>
            </a:r>
            <a:r>
              <a:rPr lang="en-US" dirty="0" smtClean="0"/>
              <a:t> magnets and a book</a:t>
            </a:r>
            <a:r>
              <a:rPr lang="sk-SK" dirty="0" smtClean="0"/>
              <a:t> </a:t>
            </a:r>
            <a:r>
              <a:rPr lang="en-US" dirty="0" smtClean="0"/>
              <a:t>about </a:t>
            </a:r>
            <a:r>
              <a:rPr lang="en-US" dirty="0"/>
              <a:t>Barcelona </a:t>
            </a:r>
            <a:r>
              <a:rPr lang="sk-SK" dirty="0" err="1" smtClean="0"/>
              <a:t>as</a:t>
            </a:r>
            <a:r>
              <a:rPr lang="sk-SK" dirty="0" smtClean="0"/>
              <a:t> a </a:t>
            </a:r>
            <a:r>
              <a:rPr lang="sk-SK" dirty="0" err="1" smtClean="0"/>
              <a:t>souvenir</a:t>
            </a:r>
            <a:r>
              <a:rPr lang="en-US" dirty="0" smtClean="0"/>
              <a:t>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Thank you!</a:t>
            </a:r>
            <a:endParaRPr lang="sk-SK" dirty="0"/>
          </a:p>
        </p:txBody>
      </p:sp>
      <p:pic>
        <p:nvPicPr>
          <p:cNvPr id="4" name="Obrázek 3" descr="859b525d0fa8600202e485b409d798a8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976426"/>
            <a:ext cx="2643188" cy="3524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SATURDAY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5686436" cy="49543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Saturday was our last day in Spain. </a:t>
            </a:r>
            <a:r>
              <a:rPr lang="sk-SK" dirty="0" err="1" smtClean="0"/>
              <a:t>We</a:t>
            </a:r>
            <a:r>
              <a:rPr lang="sk-SK" dirty="0" smtClean="0"/>
              <a:t> s</a:t>
            </a:r>
            <a:r>
              <a:rPr lang="en-US" dirty="0" smtClean="0"/>
              <a:t>a</a:t>
            </a:r>
            <a:r>
              <a:rPr lang="sk-SK" dirty="0" err="1" smtClean="0"/>
              <a:t>id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bye</a:t>
            </a:r>
            <a:r>
              <a:rPr lang="sk-SK" dirty="0" smtClean="0"/>
              <a:t> </a:t>
            </a:r>
            <a:r>
              <a:rPr lang="en-US" dirty="0" smtClean="0"/>
              <a:t>and we went </a:t>
            </a:r>
            <a:r>
              <a:rPr lang="sk-SK" dirty="0" smtClean="0"/>
              <a:t>by </a:t>
            </a:r>
            <a:r>
              <a:rPr lang="en-US" dirty="0" smtClean="0"/>
              <a:t>train</a:t>
            </a:r>
            <a:r>
              <a:rPr lang="sk-SK" dirty="0" smtClean="0"/>
              <a:t>.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train</a:t>
            </a:r>
            <a:r>
              <a:rPr lang="sk-SK" dirty="0" smtClean="0"/>
              <a:t> to </a:t>
            </a:r>
            <a:r>
              <a:rPr lang="en-US" dirty="0" smtClean="0"/>
              <a:t>bus,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bus</a:t>
            </a:r>
            <a:r>
              <a:rPr lang="sk-SK" dirty="0" smtClean="0"/>
              <a:t> to </a:t>
            </a:r>
            <a:r>
              <a:rPr lang="sk-SK" dirty="0" err="1" smtClean="0"/>
              <a:t>plane</a:t>
            </a:r>
            <a:r>
              <a:rPr lang="sk-SK" dirty="0" smtClean="0"/>
              <a:t>,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plane</a:t>
            </a:r>
            <a:r>
              <a:rPr lang="sk-SK" dirty="0" smtClean="0"/>
              <a:t> to </a:t>
            </a:r>
            <a:r>
              <a:rPr lang="sk-SK" dirty="0" err="1" smtClean="0"/>
              <a:t>car</a:t>
            </a:r>
            <a:r>
              <a:rPr lang="sk-SK" dirty="0" smtClean="0"/>
              <a:t> </a:t>
            </a:r>
            <a:r>
              <a:rPr lang="sk-SK" dirty="0" err="1" smtClean="0"/>
              <a:t>straight</a:t>
            </a:r>
            <a:r>
              <a:rPr lang="en-US" dirty="0" smtClean="0"/>
              <a:t> home. </a:t>
            </a:r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en-US" dirty="0" smtClean="0"/>
              <a:t>the way,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experienced</a:t>
            </a:r>
            <a:r>
              <a:rPr lang="sk-SK" dirty="0" smtClean="0"/>
              <a:t> </a:t>
            </a:r>
            <a:r>
              <a:rPr lang="en-US" dirty="0" smtClean="0"/>
              <a:t>a really fun</a:t>
            </a:r>
            <a:r>
              <a:rPr lang="sk-SK" dirty="0" err="1" smtClean="0"/>
              <a:t>ny</a:t>
            </a:r>
            <a:r>
              <a:rPr lang="en-US" dirty="0" smtClean="0"/>
              <a:t> moments such as...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Meet </a:t>
            </a:r>
            <a:r>
              <a:rPr lang="en-US" dirty="0" err="1" smtClean="0"/>
              <a:t>Lučenzo</a:t>
            </a:r>
            <a:r>
              <a:rPr lang="sk-SK" dirty="0" smtClean="0"/>
              <a:t>, a </a:t>
            </a:r>
            <a:r>
              <a:rPr lang="sk-SK" dirty="0" err="1" smtClean="0"/>
              <a:t>horse</a:t>
            </a:r>
            <a:r>
              <a:rPr lang="sk-SK" dirty="0" smtClean="0"/>
              <a:t> </a:t>
            </a:r>
            <a:r>
              <a:rPr lang="sk-SK" dirty="0" err="1" smtClean="0"/>
              <a:t>head</a:t>
            </a:r>
            <a:r>
              <a:rPr lang="en-US" dirty="0" smtClean="0"/>
              <a:t>.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5" name="Obrázek 4" descr="received_1939216182243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928802"/>
            <a:ext cx="2518180" cy="335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d1c93b84533e3c5dc7d77f756888337.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783" y="731837"/>
            <a:ext cx="3596217" cy="269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 descr="0745c321867bc68dddcf46343db2632c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642942"/>
            <a:ext cx="3714744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 descr="ee61068ecf8b06089531288d28116abe.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643314"/>
            <a:ext cx="371477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 descr="c75f7903db0104fdc009fe85ca4857fd.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625454"/>
            <a:ext cx="3738557" cy="2803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39867"/>
            <a:ext cx="2699792" cy="77117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CONCLUSION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I</a:t>
            </a:r>
            <a:r>
              <a:rPr lang="en-US" dirty="0" smtClean="0"/>
              <a:t>n conclusion</a:t>
            </a:r>
            <a:r>
              <a:rPr lang="sk-SK" dirty="0" smtClean="0"/>
              <a:t>,</a:t>
            </a:r>
            <a:r>
              <a:rPr lang="en-US" dirty="0" smtClean="0"/>
              <a:t> I want to say that I had prejudices</a:t>
            </a:r>
            <a:r>
              <a:rPr lang="sk-SK" dirty="0" smtClean="0"/>
              <a:t> </a:t>
            </a:r>
            <a:r>
              <a:rPr lang="en-US" dirty="0" smtClean="0"/>
              <a:t>towards this place</a:t>
            </a:r>
            <a:r>
              <a:rPr lang="sk-SK" dirty="0" smtClean="0"/>
              <a:t>.</a:t>
            </a:r>
            <a:r>
              <a:rPr lang="en-US" dirty="0" smtClean="0"/>
              <a:t> I was afraid of that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I </a:t>
            </a:r>
            <a:r>
              <a:rPr lang="sk-SK" dirty="0" err="1" smtClean="0"/>
              <a:t>would</a:t>
            </a:r>
            <a:r>
              <a:rPr lang="sk-SK" dirty="0" smtClean="0"/>
              <a:t> </a:t>
            </a:r>
            <a:r>
              <a:rPr lang="en-US" dirty="0" smtClean="0"/>
              <a:t>be alone in the family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and I </a:t>
            </a:r>
            <a:r>
              <a:rPr lang="sk-SK" dirty="0" err="1" smtClean="0"/>
              <a:t>wouldn</a:t>
            </a:r>
            <a:r>
              <a:rPr lang="sk-SK" dirty="0" smtClean="0"/>
              <a:t> ´t </a:t>
            </a:r>
            <a:r>
              <a:rPr lang="en-US" dirty="0" smtClean="0"/>
              <a:t>be able to speak English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but believe it or not, when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are </a:t>
            </a:r>
            <a:r>
              <a:rPr lang="en-US" dirty="0" smtClean="0"/>
              <a:t>with them, you</a:t>
            </a:r>
            <a:r>
              <a:rPr lang="sk-SK" dirty="0" smtClean="0"/>
              <a:t> </a:t>
            </a:r>
            <a:r>
              <a:rPr lang="en-US" dirty="0" smtClean="0"/>
              <a:t>think about how </a:t>
            </a:r>
            <a:r>
              <a:rPr lang="sk-SK" dirty="0" err="1" smtClean="0"/>
              <a:t>good</a:t>
            </a:r>
            <a:r>
              <a:rPr lang="en-US" dirty="0" smtClean="0"/>
              <a:t> you</a:t>
            </a:r>
            <a:r>
              <a:rPr lang="sk-SK" dirty="0" smtClean="0"/>
              <a:t>r</a:t>
            </a:r>
            <a:r>
              <a:rPr lang="en-US" dirty="0" smtClean="0"/>
              <a:t> English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en-US" dirty="0" smtClean="0"/>
              <a:t>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You must have your own experience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and the memories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en-US" dirty="0" smtClean="0"/>
              <a:t> </a:t>
            </a:r>
            <a:r>
              <a:rPr lang="sk-SK" dirty="0" smtClean="0">
                <a:sym typeface="Wingdings" pitchFamily="2" charset="2"/>
              </a:rPr>
              <a:t>. 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THANKS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I want to thank our teachers and </a:t>
            </a:r>
            <a:r>
              <a:rPr lang="sk-SK" dirty="0" smtClean="0"/>
              <a:t>a </a:t>
            </a:r>
            <a:r>
              <a:rPr lang="en-US" dirty="0" smtClean="0"/>
              <a:t>director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that </a:t>
            </a:r>
            <a:r>
              <a:rPr lang="sk-SK" dirty="0" err="1" smtClean="0"/>
              <a:t>they</a:t>
            </a:r>
            <a:r>
              <a:rPr lang="en-US" dirty="0" smtClean="0"/>
              <a:t> know </a:t>
            </a:r>
            <a:r>
              <a:rPr lang="sk-SK" dirty="0" err="1" smtClean="0"/>
              <a:t>us</a:t>
            </a:r>
            <a:r>
              <a:rPr lang="sk-SK" dirty="0" smtClean="0"/>
              <a:t> to </a:t>
            </a:r>
            <a:r>
              <a:rPr lang="en-US" dirty="0" smtClean="0"/>
              <a:t>understand and</a:t>
            </a:r>
            <a:r>
              <a:rPr lang="sk-SK" dirty="0" smtClean="0"/>
              <a:t> </a:t>
            </a:r>
          </a:p>
          <a:p>
            <a:pPr algn="ctr">
              <a:buNone/>
            </a:pP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know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en-US" dirty="0" smtClean="0"/>
              <a:t> to encourage.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We really enjoy it</a:t>
            </a:r>
            <a:r>
              <a:rPr lang="sk-SK" dirty="0" smtClean="0"/>
              <a:t>. </a:t>
            </a:r>
          </a:p>
          <a:p>
            <a:pPr algn="ctr">
              <a:buNone/>
            </a:pP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a </a:t>
            </a:r>
            <a:r>
              <a:rPr lang="sk-SK" dirty="0" err="1" smtClean="0"/>
              <a:t>dream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sk-SK" dirty="0" smtClean="0"/>
              <a:t> and </a:t>
            </a:r>
          </a:p>
          <a:p>
            <a:pPr algn="ctr">
              <a:buNone/>
            </a:pPr>
            <a:r>
              <a:rPr lang="sk-SK" dirty="0" smtClean="0"/>
              <a:t>I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glad</a:t>
            </a:r>
            <a:r>
              <a:rPr lang="en-US" dirty="0" smtClean="0"/>
              <a:t> </a:t>
            </a:r>
            <a:r>
              <a:rPr lang="sk-SK" dirty="0" smtClean="0"/>
              <a:t>to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en-US" dirty="0" smtClean="0"/>
              <a:t>there with you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endParaRPr lang="sk-SK" dirty="0" smtClean="0"/>
          </a:p>
          <a:p>
            <a:pPr algn="ctr">
              <a:buNone/>
            </a:pP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really</a:t>
            </a:r>
            <a:r>
              <a:rPr lang="sk-SK" dirty="0" smtClean="0"/>
              <a:t> </a:t>
            </a:r>
            <a:r>
              <a:rPr lang="sk-SK" dirty="0" err="1" smtClean="0"/>
              <a:t>amazing</a:t>
            </a:r>
            <a:r>
              <a:rPr lang="en-US" dirty="0" smtClean="0"/>
              <a:t>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Thank you so much for everything </a:t>
            </a:r>
            <a:r>
              <a:rPr lang="sk-SK" dirty="0" smtClean="0">
                <a:sym typeface="Wingdings" pitchFamily="2" charset="2"/>
              </a:rPr>
              <a:t>.</a:t>
            </a:r>
            <a:endParaRPr lang="sk-SK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THANK YOU FOR YOUR ATTENTION !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INTRODUCTION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340768"/>
            <a:ext cx="4686304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I would like to say that everything is not always as we imagine it. </a:t>
            </a:r>
            <a:endParaRPr lang="sk-SK" dirty="0" smtClean="0"/>
          </a:p>
          <a:p>
            <a:pPr algn="ctr">
              <a:buNone/>
            </a:pPr>
            <a:r>
              <a:rPr lang="sk-SK" dirty="0" smtClean="0"/>
              <a:t>I</a:t>
            </a:r>
            <a:r>
              <a:rPr lang="en-US" dirty="0" smtClean="0"/>
              <a:t>f you don't have your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own experience you can't know what it is like</a:t>
            </a:r>
            <a:r>
              <a:rPr lang="sk-SK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Even at school </a:t>
            </a:r>
          </a:p>
          <a:p>
            <a:pPr algn="ctr">
              <a:buNone/>
            </a:pPr>
            <a:r>
              <a:rPr lang="sk-SK" dirty="0" smtClean="0"/>
              <a:t>y</a:t>
            </a:r>
            <a:r>
              <a:rPr lang="en-US" dirty="0" err="1" smtClean="0"/>
              <a:t>ou</a:t>
            </a:r>
            <a:r>
              <a:rPr lang="sk-SK" dirty="0" smtClean="0"/>
              <a:t> </a:t>
            </a:r>
            <a:r>
              <a:rPr lang="en-US" dirty="0" smtClean="0"/>
              <a:t>can find new foreign</a:t>
            </a:r>
            <a:r>
              <a:rPr lang="sk-SK" dirty="0" smtClean="0"/>
              <a:t> </a:t>
            </a:r>
            <a:r>
              <a:rPr lang="en-US" dirty="0" smtClean="0"/>
              <a:t>friends and experience something new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ek 3" descr="d8fa711c18c8577471f5aa0443e70144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340768"/>
            <a:ext cx="3303990" cy="440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77272"/>
            <a:ext cx="2699792" cy="77117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Pictures\2019\2019-05 Tamik Spanielsko\10d41d4b329d116ceb35247a0af29bd2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3286148" cy="2464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beginning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12.5.2019 we went to Spain. The journey took about 4 hours until we finally arrived at Vienna Airport. About 2 hours we waited </a:t>
            </a:r>
            <a:r>
              <a:rPr lang="sk-SK" dirty="0" smtClean="0"/>
              <a:t>in </a:t>
            </a:r>
            <a:r>
              <a:rPr lang="en-US" dirty="0" smtClean="0"/>
              <a:t>a beautiful airport</a:t>
            </a:r>
            <a:r>
              <a:rPr lang="sk-SK" dirty="0" smtClean="0"/>
              <a:t> </a:t>
            </a:r>
            <a:r>
              <a:rPr lang="sk-SK" dirty="0" err="1" smtClean="0"/>
              <a:t>building</a:t>
            </a:r>
            <a:r>
              <a:rPr lang="sk-SK" dirty="0" smtClean="0"/>
              <a:t>. </a:t>
            </a:r>
            <a:r>
              <a:rPr lang="sk-SK" dirty="0" err="1" smtClean="0"/>
              <a:t>Time</a:t>
            </a:r>
            <a:r>
              <a:rPr lang="en-US" dirty="0" smtClean="0"/>
              <a:t> ran really fast. I boarded the plane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en-US" dirty="0" smtClean="0"/>
              <a:t>with great enthusiasm.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en-US" dirty="0" smtClean="0"/>
              <a:t>It was something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en-US" dirty="0" smtClean="0"/>
              <a:t>unbelievable and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en-US" dirty="0" smtClean="0"/>
              <a:t>indescribable.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42908" y="500042"/>
            <a:ext cx="6043626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After 2 hours we </a:t>
            </a:r>
            <a:r>
              <a:rPr lang="sk-SK" dirty="0" err="1" smtClean="0"/>
              <a:t>landed</a:t>
            </a:r>
            <a:r>
              <a:rPr lang="sk-SK" dirty="0" smtClean="0"/>
              <a:t> </a:t>
            </a:r>
            <a:r>
              <a:rPr lang="sk-SK" dirty="0" err="1" smtClean="0"/>
              <a:t>down</a:t>
            </a:r>
            <a:r>
              <a:rPr lang="en-US" dirty="0" smtClean="0"/>
              <a:t> a</a:t>
            </a:r>
            <a:r>
              <a:rPr lang="sk-SK" dirty="0" smtClean="0"/>
              <a:t>t</a:t>
            </a:r>
            <a:r>
              <a:rPr lang="en-US" dirty="0" smtClean="0"/>
              <a:t> Spanish airport, from where we went by bus to the train station. By train we </a:t>
            </a:r>
            <a:r>
              <a:rPr lang="sk-SK" dirty="0" err="1" smtClean="0"/>
              <a:t>travelled</a:t>
            </a:r>
            <a:r>
              <a:rPr lang="en-US" dirty="0" smtClean="0"/>
              <a:t> for about 1 hour until we finally arrived in </a:t>
            </a:r>
            <a:r>
              <a:rPr lang="en-US" dirty="0" err="1" smtClean="0"/>
              <a:t>Mollet</a:t>
            </a:r>
            <a:r>
              <a:rPr lang="en-US" dirty="0" smtClean="0"/>
              <a:t> del </a:t>
            </a:r>
            <a:r>
              <a:rPr lang="en-US" dirty="0" err="1" smtClean="0"/>
              <a:t>Valles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r>
              <a:rPr lang="sk-SK" dirty="0" err="1" smtClean="0"/>
              <a:t>Here</a:t>
            </a:r>
            <a:r>
              <a:rPr lang="en-US" dirty="0" smtClean="0"/>
              <a:t> we</a:t>
            </a:r>
            <a:r>
              <a:rPr lang="sk-SK" dirty="0" smtClean="0"/>
              <a:t> met</a:t>
            </a:r>
          </a:p>
          <a:p>
            <a:pPr algn="ctr">
              <a:buNone/>
            </a:pPr>
            <a:r>
              <a:rPr lang="sk-SK" dirty="0" smtClean="0"/>
              <a:t>	</a:t>
            </a:r>
            <a:r>
              <a:rPr lang="en-US" dirty="0" smtClean="0"/>
              <a:t>our families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en-US" dirty="0" smtClean="0"/>
              <a:t>welcomed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r>
              <a:rPr lang="en-US" dirty="0" smtClean="0"/>
              <a:t>and </a:t>
            </a:r>
            <a:r>
              <a:rPr lang="sk-SK" dirty="0" err="1" smtClean="0"/>
              <a:t>took</a:t>
            </a:r>
            <a:r>
              <a:rPr lang="sk-SK" dirty="0" smtClean="0"/>
              <a:t> </a:t>
            </a:r>
            <a:r>
              <a:rPr lang="en-US" dirty="0" smtClean="0"/>
              <a:t>u</a:t>
            </a:r>
            <a:r>
              <a:rPr lang="sk-SK" dirty="0" smtClean="0"/>
              <a:t>s</a:t>
            </a:r>
            <a:r>
              <a:rPr lang="en-US" dirty="0" smtClean="0"/>
              <a:t>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to the</a:t>
            </a:r>
            <a:r>
              <a:rPr lang="sk-SK" dirty="0" err="1" smtClean="0"/>
              <a:t>ir</a:t>
            </a:r>
            <a:r>
              <a:rPr lang="en-US" dirty="0" smtClean="0"/>
              <a:t> home</a:t>
            </a:r>
            <a:r>
              <a:rPr lang="sk-SK" dirty="0" smtClean="0"/>
              <a:t>s</a:t>
            </a:r>
            <a:r>
              <a:rPr lang="en-US" dirty="0" smtClean="0"/>
              <a:t>. I had a really wonderful </a:t>
            </a:r>
            <a:r>
              <a:rPr lang="sk-SK" dirty="0" smtClean="0"/>
              <a:t>„</a:t>
            </a:r>
            <a:r>
              <a:rPr lang="en-US" dirty="0" smtClean="0"/>
              <a:t>family</a:t>
            </a:r>
            <a:r>
              <a:rPr lang="sk-SK" dirty="0" smtClean="0"/>
              <a:t>“ .</a:t>
            </a:r>
            <a:r>
              <a:rPr lang="en-US" dirty="0" smtClean="0"/>
              <a:t>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en-US" dirty="0" smtClean="0"/>
              <a:t>welcome</a:t>
            </a:r>
            <a:r>
              <a:rPr lang="sk-SK" dirty="0" smtClean="0"/>
              <a:t>d</a:t>
            </a:r>
            <a:r>
              <a:rPr lang="en-US" dirty="0" smtClean="0"/>
              <a:t> </a:t>
            </a:r>
            <a:r>
              <a:rPr lang="sk-SK" dirty="0" err="1" smtClean="0"/>
              <a:t>me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en-US" dirty="0" smtClean="0"/>
              <a:t> cake and the girls drew this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en-US" dirty="0" smtClean="0"/>
              <a:t>...</a:t>
            </a:r>
            <a:endParaRPr lang="sk-SK" dirty="0"/>
          </a:p>
        </p:txBody>
      </p:sp>
      <p:pic>
        <p:nvPicPr>
          <p:cNvPr id="2050" name="Picture 2" descr="C:\Users\Peter\Pictures\2019\2019-05 Tamik Spanielsko\22c8e526b28e63866121b522992cabd9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14818"/>
            <a:ext cx="285752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Peter\Pictures\2019\2019-05 Tamik Spanielsko\489dfbece9e8b5ff0a5e170ef4371e32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66"/>
            <a:ext cx="2571769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MONDAY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On Monday we visited the Spanish school which was really beautiful. We even tasted churros in other words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means</a:t>
            </a:r>
            <a:r>
              <a:rPr lang="sk-SK" dirty="0" smtClean="0"/>
              <a:t> </a:t>
            </a:r>
            <a:r>
              <a:rPr lang="en-US" dirty="0" smtClean="0"/>
              <a:t>the Spanish donuts. We were to visit the town hall where we were all present</a:t>
            </a:r>
            <a:r>
              <a:rPr lang="sk-SK" dirty="0" smtClean="0"/>
              <a:t>.</a:t>
            </a:r>
          </a:p>
        </p:txBody>
      </p:sp>
      <p:pic>
        <p:nvPicPr>
          <p:cNvPr id="3074" name="Picture 2" descr="C:\Users\Peter\Pictures\2019\2019-05 Tamik Spanielsko\f7d6ec5e893c851180d8d3a2d5e730c7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1982387" cy="2643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Peter\Pictures\2019\2019-05 Tamik Spanielsko\a29ed8df8380c14b95021c6afcf09933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14818"/>
            <a:ext cx="2881301" cy="2160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Peter\Pictures\2019\2019-05 Tamik Spanielsko\92f090f953c2c5868f5345ded2f75ffb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3708800"/>
            <a:ext cx="2000246" cy="2666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TUESDAY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On Tuesday we went to Barcelona and </a:t>
            </a:r>
            <a:r>
              <a:rPr lang="en-US" dirty="0" err="1" smtClean="0"/>
              <a:t>Sagrad</a:t>
            </a:r>
            <a:r>
              <a:rPr lang="sk-SK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Famíli</a:t>
            </a:r>
            <a:r>
              <a:rPr lang="sk-SK" dirty="0" smtClean="0"/>
              <a:t>a</a:t>
            </a:r>
            <a:r>
              <a:rPr lang="en-US" dirty="0" smtClean="0"/>
              <a:t>. Really</a:t>
            </a:r>
            <a:r>
              <a:rPr lang="sk-SK" dirty="0" smtClean="0"/>
              <a:t>,</a:t>
            </a:r>
          </a:p>
          <a:p>
            <a:pPr algn="ctr">
              <a:buNone/>
            </a:pPr>
            <a:r>
              <a:rPr lang="en-US" dirty="0" smtClean="0"/>
              <a:t> it was amazing and remarkable.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Sagrad</a:t>
            </a:r>
            <a:r>
              <a:rPr lang="sk-SK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Famíli</a:t>
            </a:r>
            <a:r>
              <a:rPr lang="sk-SK" dirty="0" smtClean="0"/>
              <a:t>a</a:t>
            </a:r>
            <a:r>
              <a:rPr lang="en-US" dirty="0" smtClean="0"/>
              <a:t>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we went up to the square </a:t>
            </a:r>
            <a:r>
              <a:rPr lang="sk-SK" dirty="0" smtClean="0"/>
              <a:t>and</a:t>
            </a:r>
            <a:r>
              <a:rPr lang="en-US" dirty="0" smtClean="0"/>
              <a:t> La </a:t>
            </a:r>
            <a:r>
              <a:rPr lang="sk-SK" dirty="0" smtClean="0"/>
              <a:t>R</a:t>
            </a:r>
            <a:r>
              <a:rPr lang="en-US" dirty="0" err="1" smtClean="0"/>
              <a:t>ambla</a:t>
            </a:r>
            <a:r>
              <a:rPr lang="en-US" dirty="0" smtClean="0"/>
              <a:t>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We have seen a variety of interesting buildings and structures.</a:t>
            </a:r>
            <a:endParaRPr lang="sk-SK" dirty="0"/>
          </a:p>
        </p:txBody>
      </p:sp>
      <p:pic>
        <p:nvPicPr>
          <p:cNvPr id="4098" name="Picture 2" descr="C:\Users\Peter\Pictures\2019\2019-05 Tamik Spanielsko\b6efda64a44bdb93f9fbfbcc66725b7f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1928826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Peter\Pictures\2019\2019-05 Tamik Spanielsko\981261b8f711ce8ca45cfb499dd1a4d3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643050"/>
            <a:ext cx="1928808" cy="2571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Peter\Pictures\2019\2019-05 Tamik Spanielsko\eb2d835d1b2fe32dfb85fc7cd07786e0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86256"/>
            <a:ext cx="2928926" cy="2196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ter\Pictures\2019\2019-05 Tamik Spanielsko\04415bfad71e688a46d31fe4b0b0b8e8.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857224" y="571480"/>
            <a:ext cx="3287315" cy="4383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Peter\Pictures\2019\2019-05 Tamik Spanielsko\3e2f162d694676005ba1320e5925bff5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2303858" cy="3071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Peter\Pictures\2019\2019-05 Tamik Spanielsko\fef27ebadf879f2c5267230f9281567a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4661" y="4143380"/>
            <a:ext cx="3214678" cy="2411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C:\Users\Peter\Pictures\2019\2019-05 Tamik Spanielsko\ea4ee2580ec9b8fdc1dc201d97853fab.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000240"/>
            <a:ext cx="2946800" cy="392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WEDNESDAY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357298"/>
            <a:ext cx="5900750" cy="52400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On Wednesday we went to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the stadium of FCB.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It was really a huge stadium.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We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en-US" dirty="0" smtClean="0"/>
              <a:t>even luck</a:t>
            </a:r>
            <a:r>
              <a:rPr lang="sk-SK" dirty="0" smtClean="0"/>
              <a:t>y</a:t>
            </a:r>
            <a:r>
              <a:rPr lang="en-US" dirty="0" smtClean="0"/>
              <a:t> that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we had a guide and we could see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bathroom</a:t>
            </a:r>
            <a:r>
              <a:rPr lang="sk-SK" dirty="0" smtClean="0"/>
              <a:t> </a:t>
            </a:r>
            <a:r>
              <a:rPr lang="en-US" dirty="0" smtClean="0"/>
              <a:t>as well as the cups that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en-US" dirty="0" smtClean="0"/>
              <a:t>have won </a:t>
            </a:r>
            <a:r>
              <a:rPr lang="sk-SK" dirty="0" smtClean="0"/>
              <a:t>so </a:t>
            </a:r>
            <a:r>
              <a:rPr lang="sk-SK" dirty="0" err="1" smtClean="0"/>
              <a:t>far</a:t>
            </a:r>
            <a:r>
              <a:rPr lang="sk-SK" dirty="0" smtClean="0"/>
              <a:t> </a:t>
            </a:r>
            <a:r>
              <a:rPr lang="en-US" dirty="0" smtClean="0"/>
              <a:t>and many more</a:t>
            </a:r>
            <a:r>
              <a:rPr lang="sk-SK" dirty="0" smtClean="0"/>
              <a:t> </a:t>
            </a:r>
            <a:r>
              <a:rPr lang="sk-SK" dirty="0" err="1" smtClean="0"/>
              <a:t>things</a:t>
            </a:r>
            <a:r>
              <a:rPr lang="en-US" dirty="0" smtClean="0"/>
              <a:t>. 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But</a:t>
            </a:r>
            <a:r>
              <a:rPr lang="sk-SK" dirty="0" smtClean="0"/>
              <a:t>,</a:t>
            </a:r>
            <a:r>
              <a:rPr lang="en-US" dirty="0" smtClean="0"/>
              <a:t> at the end</a:t>
            </a:r>
            <a:r>
              <a:rPr lang="sk-SK" dirty="0" smtClean="0"/>
              <a:t>,</a:t>
            </a:r>
            <a:r>
              <a:rPr lang="en-US" dirty="0" smtClean="0"/>
              <a:t> we </a:t>
            </a:r>
            <a:r>
              <a:rPr lang="sk-SK" dirty="0" err="1" smtClean="0"/>
              <a:t>went</a:t>
            </a:r>
            <a:endParaRPr lang="sk-SK" dirty="0" smtClean="0"/>
          </a:p>
          <a:p>
            <a:pPr algn="ctr">
              <a:buNone/>
            </a:pPr>
            <a:r>
              <a:rPr lang="en-US" dirty="0" smtClean="0"/>
              <a:t>to the shops.</a:t>
            </a:r>
            <a:endParaRPr lang="sk-SK" dirty="0"/>
          </a:p>
        </p:txBody>
      </p:sp>
      <p:pic>
        <p:nvPicPr>
          <p:cNvPr id="6146" name="Picture 2" descr="C:\Users\Peter\Pictures\2019\2019-05 Tamik Spanielsko\8c31365bf2cb34aba1d9cd501faeb751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478" y="1700808"/>
            <a:ext cx="2952770" cy="207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Peter\Pictures\2019\2019-05 Tamik Spanielsko\576d66fb5352edcbd235ed0185d61542.0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500826" y="3861048"/>
            <a:ext cx="2089544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THURSDAY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561499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Thursday was also amazing we </a:t>
            </a:r>
            <a:r>
              <a:rPr lang="sk-SK" dirty="0" err="1" smtClean="0"/>
              <a:t>went</a:t>
            </a:r>
            <a:r>
              <a:rPr lang="sk-SK" dirty="0" smtClean="0"/>
              <a:t> </a:t>
            </a:r>
            <a:r>
              <a:rPr lang="en-US" dirty="0" smtClean="0"/>
              <a:t>to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a</a:t>
            </a:r>
            <a:r>
              <a:rPr lang="en-US" dirty="0" smtClean="0"/>
              <a:t> look into the famous Aquarium. It was really fascinating, just incredible. We went under the sea, and we saw a variety of aquatic animals. Oh and of course I can't forget also </a:t>
            </a:r>
            <a:r>
              <a:rPr lang="sk-SK" dirty="0" smtClean="0"/>
              <a:t>a</a:t>
            </a:r>
            <a:r>
              <a:rPr lang="en-US" dirty="0" smtClean="0"/>
              <a:t>n amazing break by the sea and the Magnum</a:t>
            </a:r>
            <a:r>
              <a:rPr lang="sk-SK" dirty="0" smtClean="0"/>
              <a:t> </a:t>
            </a:r>
            <a:r>
              <a:rPr lang="sk-SK" dirty="0" err="1" smtClean="0"/>
              <a:t>ice</a:t>
            </a:r>
            <a:r>
              <a:rPr lang="sk-SK" dirty="0" smtClean="0"/>
              <a:t> </a:t>
            </a:r>
            <a:r>
              <a:rPr lang="sk-SK" dirty="0" err="1" smtClean="0"/>
              <a:t>cream</a:t>
            </a:r>
            <a:r>
              <a:rPr lang="en-US" dirty="0" smtClean="0"/>
              <a:t> for 3 €</a:t>
            </a:r>
            <a:r>
              <a:rPr lang="sk-SK" dirty="0" smtClean="0"/>
              <a:t>.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7171" name="Picture 3" descr="C:\Users\Peter\Pictures\2019\2019-05 Tamik Spanielsko\966cab3b7c61b478937f6acf4636bf77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4136" y="4797152"/>
            <a:ext cx="2428860" cy="182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 descr="76cbc6878d2a70141854a7aceb2d6b28.0.jpg"/>
          <p:cNvPicPr>
            <a:picLocks noChangeAspect="1"/>
          </p:cNvPicPr>
          <p:nvPr/>
        </p:nvPicPr>
        <p:blipFill rotWithShape="1">
          <a:blip r:embed="rId3"/>
          <a:srcRect t="5856"/>
          <a:stretch/>
        </p:blipFill>
        <p:spPr>
          <a:xfrm>
            <a:off x="6357950" y="1652954"/>
            <a:ext cx="2411015" cy="3026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6672"/>
            <a:ext cx="1536700" cy="10223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635</Words>
  <Application>Microsoft Office PowerPoint</Application>
  <PresentationFormat>Předvádění na obrazovce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SPANISH BARCELONA  My Erasmus+ KA2 Stay </vt:lpstr>
      <vt:lpstr>INTRODUCTION</vt:lpstr>
      <vt:lpstr>The beginning...</vt:lpstr>
      <vt:lpstr>Prezentace aplikace PowerPoint</vt:lpstr>
      <vt:lpstr>MONDAY</vt:lpstr>
      <vt:lpstr>TUESDAY</vt:lpstr>
      <vt:lpstr>Prezentace aplikace PowerPoint</vt:lpstr>
      <vt:lpstr>WEDNESDAY</vt:lpstr>
      <vt:lpstr>THURSDAY</vt:lpstr>
      <vt:lpstr>FRIDAY</vt:lpstr>
      <vt:lpstr>SATURDAY</vt:lpstr>
      <vt:lpstr>Prezentace aplikace PowerPoint</vt:lpstr>
      <vt:lpstr>CONCLUSION</vt:lpstr>
      <vt:lpstr>THANKS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ŠPANIELSKO BARCELONA</dc:title>
  <dc:creator>Peter</dc:creator>
  <cp:lastModifiedBy>johanes</cp:lastModifiedBy>
  <cp:revision>25</cp:revision>
  <dcterms:created xsi:type="dcterms:W3CDTF">2019-06-18T13:54:44Z</dcterms:created>
  <dcterms:modified xsi:type="dcterms:W3CDTF">2019-06-24T17:59:16Z</dcterms:modified>
</cp:coreProperties>
</file>