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0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09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0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83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11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25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1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32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33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55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14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27DA-B5AB-414C-80DB-CBA6A77DE56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5C01-60D5-4BE8-B605-E8057608C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27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txBody>
          <a:bodyPr/>
          <a:lstStyle/>
          <a:p>
            <a:r>
              <a:rPr lang="it-IT" dirty="0" smtClean="0"/>
              <a:t>EU AND </a:t>
            </a:r>
            <a:r>
              <a:rPr lang="en-GB" dirty="0" smtClean="0"/>
              <a:t>CITIZENS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002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does it mean to be a European citizen</a:t>
            </a:r>
            <a:r>
              <a:rPr lang="en-US" b="1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27984" y="1556792"/>
            <a:ext cx="4546848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 citizens of an EU country are automatically citizens of the EU. Being an EU citizen gives you some important extra rights and responsibilities.</a:t>
            </a:r>
          </a:p>
          <a:p>
            <a:pPr marL="0" indent="0">
              <a:buNone/>
            </a:pPr>
            <a:r>
              <a:rPr lang="en-US" dirty="0" smtClean="0"/>
              <a:t>If you are an European citizen you can work, travel and study in other country of the European Union.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" y="2132856"/>
            <a:ext cx="4307172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249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Fundamental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fundamental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are:</a:t>
            </a:r>
          </a:p>
          <a:p>
            <a:r>
              <a:rPr lang="en-US" dirty="0" smtClean="0"/>
              <a:t>the right to strike;</a:t>
            </a:r>
          </a:p>
          <a:p>
            <a:r>
              <a:rPr lang="en-US" dirty="0" smtClean="0"/>
              <a:t>the right of workers to be informed and consulted;</a:t>
            </a:r>
          </a:p>
          <a:p>
            <a:r>
              <a:rPr lang="en-US" dirty="0" smtClean="0"/>
              <a:t>the right to reconcile family life and professional life;</a:t>
            </a:r>
          </a:p>
          <a:p>
            <a:r>
              <a:rPr lang="en-US" dirty="0" smtClean="0"/>
              <a:t>the right to healthcare, social security and social assistance throughout the European Union.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2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dirty="0" smtClean="0"/>
              <a:t>The right to </a:t>
            </a:r>
            <a:r>
              <a:rPr lang="it-IT" dirty="0" err="1" smtClean="0"/>
              <a:t>travel</a:t>
            </a:r>
            <a:r>
              <a:rPr lang="it-IT" dirty="0" smtClean="0"/>
              <a:t> in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/>
              <a:t>E</a:t>
            </a:r>
            <a:r>
              <a:rPr lang="it-IT" dirty="0" err="1" smtClean="0"/>
              <a:t>uropean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156685" cy="4104456"/>
          </a:xfrm>
        </p:spPr>
      </p:pic>
    </p:spTree>
    <p:extLst>
      <p:ext uri="{BB962C8B-B14F-4D97-AF65-F5344CB8AC3E}">
        <p14:creationId xmlns:p14="http://schemas.microsoft.com/office/powerpoint/2010/main" val="183940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For all EU citizens, citizenship implies: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right to vote and to stand as a candidate in elections to the European Parliament and in municipal elections </a:t>
            </a:r>
            <a:r>
              <a:rPr lang="en-US" dirty="0" smtClean="0"/>
              <a:t> </a:t>
            </a:r>
            <a:r>
              <a:rPr lang="en-US" dirty="0"/>
              <a:t>in the Member State in which they reside, under the same conditions as nationals of that </a:t>
            </a:r>
            <a:r>
              <a:rPr lang="en-US" dirty="0" smtClean="0"/>
              <a:t>State</a:t>
            </a:r>
          </a:p>
          <a:p>
            <a:r>
              <a:rPr lang="en-US" dirty="0"/>
              <a:t>the right to access European Parliament, Council and Commission documents, subject to certain conditions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97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6096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8999"/>
            <a:ext cx="4657478" cy="3445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57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85195" y="836712"/>
            <a:ext cx="634917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REALIZZATO DA</a:t>
            </a:r>
            <a:b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 MIRA FRANCESCA</a:t>
            </a:r>
            <a:b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 NINNO GIOVANNA</a:t>
            </a:r>
            <a:b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D’EMMA FRANCESCA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3572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179</Words>
  <Application>Microsoft Office PowerPoint</Application>
  <PresentationFormat>Presentazione su schermo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EU AND CITIZENS </vt:lpstr>
      <vt:lpstr>What does it mean to be a European citizen?</vt:lpstr>
      <vt:lpstr>Fundamental rights</vt:lpstr>
      <vt:lpstr>The right to travel in all European countries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CITIZENS</dc:title>
  <dc:creator>Aula teal 7</dc:creator>
  <cp:lastModifiedBy>Aula teal 7</cp:lastModifiedBy>
  <cp:revision>11</cp:revision>
  <dcterms:created xsi:type="dcterms:W3CDTF">2017-11-15T12:10:10Z</dcterms:created>
  <dcterms:modified xsi:type="dcterms:W3CDTF">2017-11-29T12:22:20Z</dcterms:modified>
</cp:coreProperties>
</file>