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6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23789-CDF1-42FF-BA60-C0A0F825C780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FE0D-D7A3-4F97-A521-6F4D908154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EU? – Mr Miller Productions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E0D-D7A3-4F97-A521-6F4D908154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3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3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0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8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9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0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7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6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2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5DB7-5E65-4CC8-9498-05D9A7FA3503}" type="datetimeFigureOut">
              <a:rPr lang="en-GB" smtClean="0"/>
              <a:t>02/10/17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0589-EBBD-45C3-8F06-F417770574A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408" y="-912500"/>
            <a:ext cx="10861183" cy="2387600"/>
          </a:xfrm>
        </p:spPr>
        <p:txBody>
          <a:bodyPr>
            <a:normAutofit/>
          </a:bodyPr>
          <a:lstStyle/>
          <a:p>
            <a:r>
              <a:rPr lang="en-GB" sz="7200" b="1" u="sng" dirty="0" smtClean="0"/>
              <a:t>What is the European Union?</a:t>
            </a:r>
            <a:endParaRPr lang="en-GB" sz="72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475100"/>
            <a:ext cx="9144000" cy="1655762"/>
          </a:xfrm>
        </p:spPr>
        <p:txBody>
          <a:bodyPr>
            <a:normAutofit/>
          </a:bodyPr>
          <a:lstStyle/>
          <a:p>
            <a:endParaRPr lang="en-GB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898524" y="2691685"/>
            <a:ext cx="580837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</a:t>
            </a:r>
            <a:r>
              <a:rPr lang="en-GB" sz="2800" dirty="0" smtClean="0"/>
              <a:t>many countries in the EU can you name?</a:t>
            </a:r>
          </a:p>
          <a:p>
            <a:endParaRPr lang="en-GB" sz="2800" dirty="0"/>
          </a:p>
          <a:p>
            <a:r>
              <a:rPr lang="en-GB" sz="2800" dirty="0" smtClean="0"/>
              <a:t>Why </a:t>
            </a:r>
            <a:r>
              <a:rPr lang="en-GB" sz="2800" dirty="0" smtClean="0"/>
              <a:t>aren’t all European countries in the EU?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1" y="2543577"/>
            <a:ext cx="5280675" cy="340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3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u="sng" dirty="0" smtClean="0"/>
              <a:t>What is the European Union?</a:t>
            </a:r>
            <a:endParaRPr lang="en-GB" sz="66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684966" y="5878352"/>
            <a:ext cx="112702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3600" dirty="0" smtClean="0"/>
              <a:t>28 European countries in an economic and political alliance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06" y="1827014"/>
            <a:ext cx="4439588" cy="36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9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507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u="sng" dirty="0" smtClean="0"/>
              <a:t>How does the European Union Work?</a:t>
            </a:r>
            <a:endParaRPr lang="en-GB" sz="6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4276" y="1720892"/>
            <a:ext cx="10849970" cy="3539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Watch the video and then match up each institution to its definition and role.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u="sng" dirty="0" smtClean="0"/>
              <a:t>S&amp;C</a:t>
            </a:r>
          </a:p>
          <a:p>
            <a:r>
              <a:rPr lang="en-GB" sz="2800" dirty="0" smtClean="0"/>
              <a:t>Why do you think the EU was formed?</a:t>
            </a:r>
          </a:p>
          <a:p>
            <a:endParaRPr lang="en-GB" sz="2800" dirty="0"/>
          </a:p>
          <a:p>
            <a:r>
              <a:rPr lang="en-GB" sz="2800" dirty="0" smtClean="0"/>
              <a:t>Do you think the EU is still relevant today?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418287" y="6266656"/>
            <a:ext cx="3027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http://youtu.be/b2-4gpRIkUE</a:t>
            </a:r>
          </a:p>
        </p:txBody>
      </p:sp>
    </p:spTree>
    <p:extLst>
      <p:ext uri="{BB962C8B-B14F-4D97-AF65-F5344CB8AC3E}">
        <p14:creationId xmlns:p14="http://schemas.microsoft.com/office/powerpoint/2010/main" val="116529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smtClean="0"/>
              <a:t>Find out: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European Economic Area (EEA)?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is a member of the EEA?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does the EEA differ to the EU?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026" name="Picture 2" descr="https://encrypted-tbn2.gstatic.com/images?q=tbn:ANd9GcTgXhqMKr__CUq_74PtY-YoctR4Nt89BNtwG35xUtBzNX0XIo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68" y="2583845"/>
            <a:ext cx="4613927" cy="37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0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6" y="4470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b="1" u="sng" dirty="0" smtClean="0"/>
              <a:t>Should the UK be a member of the EU?</a:t>
            </a:r>
            <a:endParaRPr lang="en-GB" sz="54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07796"/>
              </p:ext>
            </p:extLst>
          </p:nvPr>
        </p:nvGraphicFramePr>
        <p:xfrm>
          <a:off x="3038902" y="2715904"/>
          <a:ext cx="6096000" cy="88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877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Positives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Negatives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9684" y="4640239"/>
            <a:ext cx="1084997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Draw the table in your book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Write the statements under the correct heading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374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158</Words>
  <Application>Microsoft Macintosh PowerPoint</Application>
  <PresentationFormat>Personalizzato</PresentationFormat>
  <Paragraphs>29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Office Theme</vt:lpstr>
      <vt:lpstr>What is the European Union?</vt:lpstr>
      <vt:lpstr>What is the European Union?</vt:lpstr>
      <vt:lpstr>How does the European Union Work?</vt:lpstr>
      <vt:lpstr>Find out:</vt:lpstr>
      <vt:lpstr>Should the UK be a member of the EU?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European Union?</dc:title>
  <dc:creator>Emily Carter-Dunn</dc:creator>
  <cp:lastModifiedBy>Lesley June Fearn</cp:lastModifiedBy>
  <cp:revision>6</cp:revision>
  <dcterms:created xsi:type="dcterms:W3CDTF">2015-02-22T20:13:20Z</dcterms:created>
  <dcterms:modified xsi:type="dcterms:W3CDTF">2017-10-02T16:12:09Z</dcterms:modified>
</cp:coreProperties>
</file>