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A8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40877C-426F-465D-9BA9-D9B077E56BC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EBAF8C-5955-4613-B9A9-4D5AEF7EA0D7}" type="datetimeFigureOut">
              <a:rPr lang="it-IT" smtClean="0"/>
              <a:t>21/11/2017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85712"/>
            <a:ext cx="5648623" cy="1204306"/>
          </a:xfrm>
        </p:spPr>
        <p:txBody>
          <a:bodyPr>
            <a:noAutofit/>
          </a:bodyPr>
          <a:lstStyle/>
          <a:p>
            <a:r>
              <a:rPr lang="it-IT" sz="8000" dirty="0" smtClean="0">
                <a:solidFill>
                  <a:srgbClr val="385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EU</a:t>
            </a:r>
            <a:endParaRPr lang="it-IT" sz="8000" dirty="0">
              <a:solidFill>
                <a:srgbClr val="385A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0" y="1490018"/>
            <a:ext cx="5942777" cy="381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http://codicicolori.com/images/sampledata/bandiera-dell-unione-europe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http://codicicolori.com/images/sampledata/bandiera-dell-unione-europe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971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827584" y="1124744"/>
            <a:ext cx="7776864" cy="667544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/>
              <a:t>The </a:t>
            </a:r>
            <a:r>
              <a:rPr lang="en-US" sz="2200" dirty="0"/>
              <a:t>economic association of over two dozen European countries which seek to create a unified, barrier-free market for products and services throughout the continent, as well as a common currency with a unified authority over that </a:t>
            </a:r>
            <a:r>
              <a:rPr lang="en-US" sz="2200" dirty="0" smtClean="0"/>
              <a:t>currency</a:t>
            </a:r>
            <a:r>
              <a:rPr lang="en-US" dirty="0"/>
              <a:t>.</a:t>
            </a:r>
            <a:r>
              <a:rPr lang="it-IT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it-IT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4" y="2348880"/>
            <a:ext cx="6048672" cy="34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5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54" y="2432323"/>
            <a:ext cx="1511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7544" y="548679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European Union has brought peace and stability to Europe. In 2012, the Union was even awarded the Noble Peace Prize.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467544" y="1831086"/>
            <a:ext cx="55446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150" dirty="0"/>
              <a:t>As a Union citizen</a:t>
            </a:r>
            <a:r>
              <a:rPr lang="en-US" sz="2400" spc="-150" dirty="0" smtClean="0"/>
              <a:t>, we enjoy four importants right, that are very symbolic :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You can travel freely and stay in any EU member state. You can find work in another EU member state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You </a:t>
            </a:r>
            <a:r>
              <a:rPr lang="en-US" i="1" dirty="0"/>
              <a:t>can vote in the European Parliament elections in the member state in which you live permanently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If </a:t>
            </a:r>
            <a:r>
              <a:rPr lang="en-US" i="1" dirty="0"/>
              <a:t>you travel outside Europe and need help, the Finnish foreign mission will assist you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If </a:t>
            </a:r>
            <a:r>
              <a:rPr lang="en-US" i="1" dirty="0"/>
              <a:t>you have been treated unfairly by any EU official, you can appeal to or ask for help from the European Ombudsman.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28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61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o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92</TotalTime>
  <Words>163</Words>
  <Application>Microsoft Office PowerPoint</Application>
  <PresentationFormat>Presentazione su schermo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Composito</vt:lpstr>
      <vt:lpstr>THE EU</vt:lpstr>
      <vt:lpstr>The economic association of over two dozen European countries which seek to create a unified, barrier-free market for products and services throughout the continent, as well as a common currency with a unified authority over that currency.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</dc:title>
  <dc:creator>Aula teal 8</dc:creator>
  <cp:lastModifiedBy>Aula teal 8</cp:lastModifiedBy>
  <cp:revision>9</cp:revision>
  <dcterms:created xsi:type="dcterms:W3CDTF">2017-11-15T12:11:23Z</dcterms:created>
  <dcterms:modified xsi:type="dcterms:W3CDTF">2017-11-21T08:04:28Z</dcterms:modified>
</cp:coreProperties>
</file>