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2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17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51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54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55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88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02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57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37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39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0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B0C2E0"/>
            </a:gs>
            <a:gs pos="21000">
              <a:schemeClr val="tx2"/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23AB0-235E-4361-9B50-D20092652F83}" type="datetimeFigureOut">
              <a:rPr lang="it-IT" smtClean="0"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14F33-8C61-49F0-AFC6-F780903E20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437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72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The </a:t>
            </a:r>
            <a:r>
              <a:rPr lang="it-IT" sz="7200" dirty="0" err="1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European</a:t>
            </a:r>
            <a:r>
              <a:rPr lang="it-IT" sz="72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 </a:t>
            </a:r>
            <a:r>
              <a:rPr lang="it-IT" sz="7200" dirty="0" err="1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Commission's</a:t>
            </a:r>
            <a:r>
              <a:rPr lang="it-IT" sz="72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 </a:t>
            </a:r>
            <a:r>
              <a:rPr lang="it-IT" sz="7200" dirty="0" err="1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priorities</a:t>
            </a:r>
            <a:endParaRPr lang="it-IT" sz="72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28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The European Commission is the executive of the European Union and promotes its general interest.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84038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82 -7.40741E-7 C 0.12657 -7.40741E-7 0.125 0.04514 0.125 0.10093 C 0.125 0.15648 0.12657 0.20185 0.12882 0.20185 C 0.13091 0.20185 0.13264 0.15648 0.13264 0.10093 C 0.13264 0.04514 0.13091 -7.40741E-7 0.12882 -7.40741E-7 Z " pathEditMode="relative" rAng="0" ptsTypes="fffff">
                                      <p:cBhvr>
                                        <p:cTn id="6" dur="200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Jobs, growth and investment</a:t>
            </a:r>
          </a:p>
          <a:p>
            <a:r>
              <a:rPr lang="en-US" dirty="0" smtClean="0"/>
              <a:t>Digital single market</a:t>
            </a:r>
          </a:p>
          <a:p>
            <a:r>
              <a:rPr lang="en-US" dirty="0" smtClean="0"/>
              <a:t>Energy union and climate</a:t>
            </a:r>
          </a:p>
          <a:p>
            <a:r>
              <a:rPr lang="en-US" dirty="0" smtClean="0"/>
              <a:t>Internal market</a:t>
            </a:r>
          </a:p>
          <a:p>
            <a:r>
              <a:rPr lang="en-US" dirty="0" smtClean="0"/>
              <a:t>A deeper and fairer economic and monetary union</a:t>
            </a:r>
          </a:p>
          <a:p>
            <a:r>
              <a:rPr lang="en-US" dirty="0" smtClean="0"/>
              <a:t>A balanced and progressive trade policy to harness </a:t>
            </a:r>
            <a:r>
              <a:rPr lang="en-US" dirty="0" err="1" smtClean="0"/>
              <a:t>globalisation</a:t>
            </a:r>
            <a:endParaRPr lang="en-US" dirty="0" smtClean="0"/>
          </a:p>
          <a:p>
            <a:r>
              <a:rPr lang="en-US" dirty="0" smtClean="0"/>
              <a:t>Justice and fundamental rights</a:t>
            </a:r>
          </a:p>
          <a:p>
            <a:r>
              <a:rPr lang="en-US" dirty="0" smtClean="0"/>
              <a:t>Migration</a:t>
            </a:r>
          </a:p>
          <a:p>
            <a:r>
              <a:rPr lang="en-US" dirty="0" smtClean="0"/>
              <a:t>A stronger global actor</a:t>
            </a:r>
          </a:p>
          <a:p>
            <a:r>
              <a:rPr lang="en-US" dirty="0" smtClean="0"/>
              <a:t>Democratic change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46997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100" dirty="0" err="1" smtClean="0"/>
              <a:t>Jo</a:t>
            </a:r>
            <a:r>
              <a:rPr lang="it-IT" sz="3100" dirty="0" err="1"/>
              <a:t>growth</a:t>
            </a:r>
            <a:r>
              <a:rPr lang="it-IT" sz="3100" dirty="0"/>
              <a:t> and </a:t>
            </a:r>
            <a:r>
              <a:rPr lang="it-IT" sz="3100" dirty="0" err="1"/>
              <a:t>investment</a:t>
            </a:r>
            <a:r>
              <a:rPr lang="it-IT" sz="3100" dirty="0" err="1" smtClean="0"/>
              <a:t>bs</a:t>
            </a:r>
            <a:r>
              <a:rPr lang="it-IT" sz="3100" dirty="0"/>
              <a:t>, 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89" y="2174875"/>
            <a:ext cx="3827810" cy="3951288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100" dirty="0"/>
              <a:t>Digital single market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3773855" cy="2448272"/>
          </a:xfrm>
        </p:spPr>
      </p:pic>
    </p:spTree>
    <p:extLst>
      <p:ext uri="{BB962C8B-B14F-4D97-AF65-F5344CB8AC3E}">
        <p14:creationId xmlns:p14="http://schemas.microsoft.com/office/powerpoint/2010/main" val="20282313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200" dirty="0">
                <a:solidFill>
                  <a:prstClr val="black"/>
                </a:solidFill>
              </a:rPr>
              <a:t>Energy union and </a:t>
            </a:r>
            <a:r>
              <a:rPr lang="en-US" sz="2200" dirty="0" smtClean="0">
                <a:solidFill>
                  <a:prstClr val="black"/>
                </a:solidFill>
              </a:rPr>
              <a:t>climate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smtClean="0"/>
              <a:t>market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2592288" cy="347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24944"/>
            <a:ext cx="4126480" cy="231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425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deeper and fairer economic and monetary </a:t>
            </a:r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572000" y="1556792"/>
            <a:ext cx="4041775" cy="6397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balanced and progressive trade policy to harness </a:t>
            </a:r>
            <a:r>
              <a:rPr lang="en-US" dirty="0" err="1" smtClean="0"/>
              <a:t>globalisation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438500" cy="192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92896"/>
            <a:ext cx="335676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91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it-IT" dirty="0" err="1"/>
              <a:t>Justice</a:t>
            </a:r>
            <a:r>
              <a:rPr lang="it-IT" dirty="0"/>
              <a:t> and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 smtClean="0"/>
              <a:t>rights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Migration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902" y="2174875"/>
            <a:ext cx="2624784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64904"/>
            <a:ext cx="4537800" cy="272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02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stronger</a:t>
            </a:r>
            <a:r>
              <a:rPr lang="it-IT" dirty="0"/>
              <a:t> global </a:t>
            </a:r>
            <a:r>
              <a:rPr lang="it-IT" dirty="0" err="1" smtClean="0"/>
              <a:t>actor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err="1"/>
              <a:t>Democratic</a:t>
            </a:r>
            <a:r>
              <a:rPr lang="it-IT" dirty="0"/>
              <a:t> </a:t>
            </a:r>
            <a:r>
              <a:rPr lang="it-IT" dirty="0" err="1" smtClean="0"/>
              <a:t>change</a:t>
            </a:r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4198801" cy="19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24944"/>
            <a:ext cx="3533576" cy="191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84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105</Words>
  <Application>Microsoft Office PowerPoint</Application>
  <PresentationFormat>Presentazione su schermo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The European Commission's priorities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Commission's priorities</dc:title>
  <dc:creator>Aula teal 5</dc:creator>
  <cp:lastModifiedBy>aulateal6</cp:lastModifiedBy>
  <cp:revision>7</cp:revision>
  <dcterms:created xsi:type="dcterms:W3CDTF">2017-11-15T12:25:46Z</dcterms:created>
  <dcterms:modified xsi:type="dcterms:W3CDTF">2017-11-29T12:18:44Z</dcterms:modified>
</cp:coreProperties>
</file>