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8" r:id="rId12"/>
    <p:sldId id="269" r:id="rId13"/>
    <p:sldId id="270" r:id="rId14"/>
    <p:sldId id="261" r:id="rId15"/>
    <p:sldId id="262" r:id="rId16"/>
    <p:sldId id="271" r:id="rId17"/>
    <p:sldId id="272" r:id="rId18"/>
    <p:sldId id="275" r:id="rId19"/>
    <p:sldId id="276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9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5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2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06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4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35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4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1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1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B334A90-EB03-42F3-8859-2C2B2724C058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33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DGDNYSi47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sVVsMnyGlh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7779" y="993913"/>
            <a:ext cx="8637073" cy="1696278"/>
          </a:xfrm>
        </p:spPr>
        <p:txBody>
          <a:bodyPr>
            <a:normAutofit fontScale="90000"/>
          </a:bodyPr>
          <a:lstStyle/>
          <a:p>
            <a:br>
              <a:rPr lang="hr-BA" dirty="0"/>
            </a:br>
            <a:br>
              <a:rPr lang="hr-BA" dirty="0"/>
            </a:br>
            <a:br>
              <a:rPr lang="hr-BA" dirty="0"/>
            </a:br>
            <a:br>
              <a:rPr lang="hr-BA" dirty="0"/>
            </a:br>
            <a:br>
              <a:rPr lang="hr-BA" dirty="0"/>
            </a:br>
            <a:br>
              <a:rPr lang="hr-BA" dirty="0"/>
            </a:br>
            <a:r>
              <a:rPr lang="hr-BA" dirty="0"/>
              <a:t>Dan obitelji 2017.</a:t>
            </a:r>
            <a:br>
              <a:rPr lang="hr-BA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BA" dirty="0"/>
              <a:t>Projekt UDRUGE ZVONO</a:t>
            </a:r>
          </a:p>
          <a:p>
            <a:r>
              <a:rPr lang="hr-BA" dirty="0"/>
              <a:t>E TWINNING PROJEKT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47" y="1842052"/>
            <a:ext cx="3004723" cy="162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5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ČETVRTAK 11.5. 2017.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793" y="1853754"/>
            <a:ext cx="3967868" cy="362526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829" y="1853754"/>
            <a:ext cx="4267478" cy="36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7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ČETVRTAK 11.5. 2017.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629" y="1949864"/>
            <a:ext cx="3543674" cy="34496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584" y="1949865"/>
            <a:ext cx="4341529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0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ČETVRTAK 11.5. 2017.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843" y="1976368"/>
            <a:ext cx="2836137" cy="34496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340" y="1956869"/>
            <a:ext cx="2829337" cy="348863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037" y="1956869"/>
            <a:ext cx="3127514" cy="33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9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ČETVRTAK 11.5. 2017.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343" y="2016125"/>
            <a:ext cx="3449638" cy="3449638"/>
          </a:xfrm>
        </p:spPr>
      </p:pic>
    </p:spTree>
    <p:extLst>
      <p:ext uri="{BB962C8B-B14F-4D97-AF65-F5344CB8AC3E}">
        <p14:creationId xmlns:p14="http://schemas.microsoft.com/office/powerpoint/2010/main" val="93574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PETAK 12.5. 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PJEVANJE Dijete pjeva; Čestitka majčici</a:t>
            </a:r>
          </a:p>
          <a:p>
            <a:r>
              <a:rPr lang="hr-BA" dirty="0"/>
              <a:t>IZRADA Kupona</a:t>
            </a:r>
          </a:p>
          <a:p>
            <a:r>
              <a:rPr lang="hr-BA"/>
              <a:t>IZRADA BROŠA</a:t>
            </a:r>
          </a:p>
          <a:p>
            <a:endParaRPr lang="hr-BA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012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PETAK 12. 5. 2017.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853754"/>
            <a:ext cx="3449638" cy="34496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160" y="1853754"/>
            <a:ext cx="191646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0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PONEDJELJAK 15.5. 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PJEVANJE: Mama, hvala ti – Dječji zbor Bajka</a:t>
            </a:r>
          </a:p>
          <a:p>
            <a:r>
              <a:rPr lang="hr-HR" dirty="0">
                <a:hlinkClick r:id="rId2"/>
              </a:rPr>
              <a:t>https://www.youtube.com/watch?v=tDGDNYSi47I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8552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Ponedjeljak 15.5. 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Dan smo posvetili bakama. Čitali smo i opisivali bake.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045" y="1853754"/>
            <a:ext cx="2687581" cy="38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4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UTORAK 16.5. 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Dan smo posvetili djedovima. Čitali smo pjesmu </a:t>
            </a:r>
            <a:r>
              <a:rPr lang="hr-BA" dirty="0" err="1"/>
              <a:t>Grigora</a:t>
            </a:r>
            <a:r>
              <a:rPr lang="hr-BA" dirty="0"/>
              <a:t> Viteza Pošao djed Petar i slikovnicu Petra kod bake i djeda</a:t>
            </a:r>
          </a:p>
          <a:p>
            <a:endParaRPr lang="hr-BA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91" y="2788670"/>
            <a:ext cx="2121800" cy="23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SRIJEDA 17.5. 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BA" dirty="0"/>
              <a:t>Naučili smo pjevati pjesmu Avanture maloga Ju – Ju</a:t>
            </a:r>
          </a:p>
          <a:p>
            <a:pPr marL="0" indent="0">
              <a:buNone/>
            </a:pPr>
            <a:endParaRPr lang="hr-BA" dirty="0"/>
          </a:p>
          <a:p>
            <a:r>
              <a:rPr lang="hr-HR" dirty="0">
                <a:hlinkClick r:id="rId2"/>
              </a:rPr>
              <a:t>https://www.youtube.com/watch?v=sVVsMnyGlhQ</a:t>
            </a:r>
            <a:endParaRPr lang="hr-HR" dirty="0"/>
          </a:p>
          <a:p>
            <a:endParaRPr lang="hr-BA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201" y="2172114"/>
            <a:ext cx="1924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2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CILJ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Obilježavanje Međunarodnog dana obitelji 15. svibnja 2017. uključivanjem članova obitelji u aktivnosti razrednog odjela i škole te provođenjem aktivnosti kojima će se naglasiti značaj obitelji u životu svakoga od nas.</a:t>
            </a:r>
          </a:p>
          <a:p>
            <a:endParaRPr lang="hr-BA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004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ČETVRTAK 18.5.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Razredna priredba u povodu Dana obitelji i obiteljska sadnja ljekovitog i začinskog bilja.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60" y="2580860"/>
            <a:ext cx="3134139" cy="31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ČETVRTAK 18.5.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Razredna priredba u povodu Dana obitelji i obiteljska sadnja ljekovitog i začinskog bilja.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702" y="2451652"/>
            <a:ext cx="3544957" cy="32997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304" y="2451651"/>
            <a:ext cx="3313044" cy="31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6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PONEDJELJAK 8.5. 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ČITANJE PJESME Majka i Sunce; Tin </a:t>
            </a:r>
            <a:r>
              <a:rPr lang="hr-BA" dirty="0" err="1"/>
              <a:t>Kolumbić</a:t>
            </a:r>
            <a:endParaRPr lang="hr-BA" dirty="0"/>
          </a:p>
          <a:p>
            <a:r>
              <a:rPr lang="hr-BA" dirty="0"/>
              <a:t>CRTANJE OBITELJSKOG GRBA</a:t>
            </a:r>
          </a:p>
          <a:p>
            <a:r>
              <a:rPr lang="hr-BA" dirty="0"/>
              <a:t>ISPUNJAVANJE PUZZLI Moja obitelj je naj…</a:t>
            </a:r>
          </a:p>
          <a:p>
            <a:r>
              <a:rPr lang="hr-BA" dirty="0"/>
              <a:t>RJEŠAVANJE MATEMATIČKIH ZADATAKA  10 koraka do sreće</a:t>
            </a:r>
          </a:p>
          <a:p>
            <a:endParaRPr lang="hr-BA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918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PONEDJELJAK 8.5. 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4" y="2015732"/>
            <a:ext cx="2544417" cy="32964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105" y="2039155"/>
            <a:ext cx="2898447" cy="33357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796" y="1992307"/>
            <a:ext cx="2775865" cy="33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5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UTORAK 9.5. 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ČITANJE PJESME Mamina ljubav; Ivanka </a:t>
            </a:r>
            <a:r>
              <a:rPr lang="hr-BA" dirty="0" err="1"/>
              <a:t>Borovac</a:t>
            </a:r>
            <a:endParaRPr lang="hr-BA" dirty="0"/>
          </a:p>
          <a:p>
            <a:r>
              <a:rPr lang="hr-BA" dirty="0"/>
              <a:t>IZRADA TORBICE ZA MAMICE</a:t>
            </a:r>
          </a:p>
          <a:p>
            <a:r>
              <a:rPr lang="hr-BA" dirty="0"/>
              <a:t>MAJČIN DAN – sastavljamo priču/ matematiče zagonetke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872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UTORAK 9.5. 2017.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299" y="1853754"/>
            <a:ext cx="3449638" cy="34496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49" y="1853754"/>
            <a:ext cx="3449638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SRIJEDA 10.5. 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 dirty="0"/>
          </a:p>
          <a:p>
            <a:r>
              <a:rPr lang="hr-BA" dirty="0"/>
              <a:t>IZRADA KRAVATE ZA TATE</a:t>
            </a:r>
          </a:p>
          <a:p>
            <a:r>
              <a:rPr lang="hr-BA" dirty="0"/>
              <a:t>ČITANJE PJESME Tata može, Mirjana </a:t>
            </a:r>
            <a:r>
              <a:rPr lang="hr-BA" dirty="0" err="1"/>
              <a:t>Mrkela</a:t>
            </a:r>
            <a:endParaRPr lang="hr-BA" dirty="0"/>
          </a:p>
          <a:p>
            <a:r>
              <a:rPr lang="hr-BA" dirty="0"/>
              <a:t>PJEVANJE Kočija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843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SRIJEDA 10.5. 2017.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969" y="1853753"/>
            <a:ext cx="3449638" cy="361200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339" y="1853753"/>
            <a:ext cx="3478695" cy="34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0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ČETVRTAK 11.5. 2017.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ČITANJE IGROKAZA Radoznalko; Jadranka Čunčić – </a:t>
            </a:r>
            <a:r>
              <a:rPr lang="hr-BA" dirty="0" err="1"/>
              <a:t>Bandov</a:t>
            </a:r>
            <a:endParaRPr lang="hr-BA" dirty="0"/>
          </a:p>
          <a:p>
            <a:r>
              <a:rPr lang="hr-BA" dirty="0"/>
              <a:t>IZRADA OBLAKA RIJEČI, BROŠEVA ZA MAMU</a:t>
            </a:r>
          </a:p>
          <a:p>
            <a:r>
              <a:rPr lang="hr-BA" dirty="0"/>
              <a:t>PISANJE MAMINA IMENA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586721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</TotalTime>
  <Words>303</Words>
  <Application>Microsoft Office PowerPoint</Application>
  <PresentationFormat>Široki zaslon</PresentationFormat>
  <Paragraphs>50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Galerija</vt:lpstr>
      <vt:lpstr>      Dan obitelji 2017. </vt:lpstr>
      <vt:lpstr>CILJ PROJEKTA</vt:lpstr>
      <vt:lpstr>PONEDJELJAK 8.5. 2017.</vt:lpstr>
      <vt:lpstr>PONEDJELJAK 8.5. 2017.</vt:lpstr>
      <vt:lpstr>UTORAK 9.5. 2017.</vt:lpstr>
      <vt:lpstr>UTORAK 9.5. 2017.</vt:lpstr>
      <vt:lpstr>SRIJEDA 10.5. 2017.</vt:lpstr>
      <vt:lpstr>SRIJEDA 10.5. 2017.</vt:lpstr>
      <vt:lpstr>ČETVRTAK 11.5. 2017.</vt:lpstr>
      <vt:lpstr>ČETVRTAK 11.5. 2017.</vt:lpstr>
      <vt:lpstr>ČETVRTAK 11.5. 2017.</vt:lpstr>
      <vt:lpstr>ČETVRTAK 11.5. 2017.</vt:lpstr>
      <vt:lpstr>ČETVRTAK 11.5. 2017.</vt:lpstr>
      <vt:lpstr>PETAK 12.5. 2017.</vt:lpstr>
      <vt:lpstr>PETAK 12. 5. 2017.</vt:lpstr>
      <vt:lpstr>PONEDJELJAK 15.5. 2017.</vt:lpstr>
      <vt:lpstr>Ponedjeljak 15.5. 2017.</vt:lpstr>
      <vt:lpstr>UTORAK 16.5. 2017.</vt:lpstr>
      <vt:lpstr>SRIJEDA 17.5. 2017.</vt:lpstr>
      <vt:lpstr>ČETVRTAK 18.5.</vt:lpstr>
      <vt:lpstr>ČETVRTAK 18.5.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obitelji 2017. </dc:title>
  <dc:creator>Petrunjela Krajacic</dc:creator>
  <cp:lastModifiedBy>Petrunjela Krajacic</cp:lastModifiedBy>
  <cp:revision>12</cp:revision>
  <dcterms:created xsi:type="dcterms:W3CDTF">2017-05-08T16:31:02Z</dcterms:created>
  <dcterms:modified xsi:type="dcterms:W3CDTF">2017-05-21T17:04:53Z</dcterms:modified>
</cp:coreProperties>
</file>