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63" autoAdjust="0"/>
  </p:normalViewPr>
  <p:slideViewPr>
    <p:cSldViewPr snapToGrid="0">
      <p:cViewPr>
        <p:scale>
          <a:sx n="73" d="100"/>
          <a:sy n="73" d="100"/>
        </p:scale>
        <p:origin x="784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828720-7287-4B3F-A29A-58B916D8C459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329D7EC-3C47-422B-BEC9-1E46BAFCB147}">
      <dgm:prSet custT="1"/>
      <dgm:spPr/>
      <dgm:t>
        <a:bodyPr/>
        <a:lstStyle/>
        <a:p>
          <a:r>
            <a:rPr lang="it-IT" sz="1800" dirty="0" err="1"/>
            <a:t>It</a:t>
          </a:r>
          <a:r>
            <a:rPr lang="it-IT" sz="1800" dirty="0"/>
            <a:t> </a:t>
          </a:r>
          <a:r>
            <a:rPr lang="it-IT" sz="1800" dirty="0" err="1"/>
            <a:t>is</a:t>
          </a:r>
          <a:r>
            <a:rPr lang="it-IT" sz="1800" dirty="0"/>
            <a:t> the </a:t>
          </a:r>
          <a:r>
            <a:rPr lang="it-IT" sz="1800" dirty="0" err="1"/>
            <a:t>oldest</a:t>
          </a:r>
          <a:r>
            <a:rPr lang="it-IT" sz="1800" dirty="0"/>
            <a:t> school in Rimini, in </a:t>
          </a:r>
          <a:r>
            <a:rPr lang="it-IT" sz="1800" dirty="0" err="1"/>
            <a:t>fact</a:t>
          </a:r>
          <a:r>
            <a:rPr lang="it-IT" sz="1800" dirty="0"/>
            <a:t> </a:t>
          </a:r>
          <a:r>
            <a:rPr lang="it-IT" sz="1800" dirty="0" err="1"/>
            <a:t>it</a:t>
          </a:r>
          <a:r>
            <a:rPr lang="it-IT" sz="1800" dirty="0"/>
            <a:t> </a:t>
          </a:r>
          <a:r>
            <a:rPr lang="it-IT" sz="1800" dirty="0" err="1"/>
            <a:t>was</a:t>
          </a:r>
          <a:r>
            <a:rPr lang="it-IT" sz="1800" dirty="0"/>
            <a:t> </a:t>
          </a:r>
          <a:r>
            <a:rPr lang="it-IT" sz="1800" dirty="0" err="1"/>
            <a:t>founded</a:t>
          </a:r>
          <a:r>
            <a:rPr lang="it-IT" sz="1800" dirty="0"/>
            <a:t> in 1882 </a:t>
          </a:r>
          <a:r>
            <a:rPr lang="it-IT" sz="1800" dirty="0" err="1"/>
            <a:t>as</a:t>
          </a:r>
          <a:r>
            <a:rPr lang="it-IT" sz="1800" dirty="0"/>
            <a:t> an </a:t>
          </a:r>
          <a:r>
            <a:rPr lang="it-IT" sz="1800" dirty="0" err="1"/>
            <a:t>evening</a:t>
          </a:r>
          <a:r>
            <a:rPr lang="it-IT" sz="1800" dirty="0"/>
            <a:t> school of </a:t>
          </a:r>
          <a:r>
            <a:rPr lang="it-IT" sz="1800" dirty="0" err="1"/>
            <a:t>Arts</a:t>
          </a:r>
          <a:r>
            <a:rPr lang="it-IT" sz="1800" dirty="0"/>
            <a:t> and </a:t>
          </a:r>
          <a:r>
            <a:rPr lang="it-IT" sz="1800" dirty="0" err="1"/>
            <a:t>Crafts</a:t>
          </a:r>
          <a:r>
            <a:rPr lang="it-IT" sz="1800" dirty="0"/>
            <a:t>.</a:t>
          </a:r>
          <a:endParaRPr lang="en-US" sz="1800" dirty="0"/>
        </a:p>
      </dgm:t>
    </dgm:pt>
    <dgm:pt modelId="{F7FC9AB2-386C-4579-93E3-DD573E6E3D4B}" type="parTrans" cxnId="{837F85CB-9693-4FBD-B312-315459A6E56E}">
      <dgm:prSet/>
      <dgm:spPr/>
      <dgm:t>
        <a:bodyPr/>
        <a:lstStyle/>
        <a:p>
          <a:endParaRPr lang="en-US"/>
        </a:p>
      </dgm:t>
    </dgm:pt>
    <dgm:pt modelId="{6AF55B92-9AC1-495F-BB40-749E62FE1DCF}" type="sibTrans" cxnId="{837F85CB-9693-4FBD-B312-315459A6E56E}">
      <dgm:prSet/>
      <dgm:spPr/>
      <dgm:t>
        <a:bodyPr/>
        <a:lstStyle/>
        <a:p>
          <a:endParaRPr lang="en-US"/>
        </a:p>
      </dgm:t>
    </dgm:pt>
    <dgm:pt modelId="{B9180A7E-D431-482E-9C40-04271A799CEC}">
      <dgm:prSet custT="1"/>
      <dgm:spPr/>
      <dgm:t>
        <a:bodyPr/>
        <a:lstStyle/>
        <a:p>
          <a:r>
            <a:rPr lang="it-IT" sz="1800" dirty="0" err="1"/>
            <a:t>Later</a:t>
          </a:r>
          <a:r>
            <a:rPr lang="it-IT" sz="1800" i="0" dirty="0"/>
            <a:t> in 1919 the </a:t>
          </a:r>
          <a:r>
            <a:rPr lang="it-IT" sz="1800" i="0" dirty="0" err="1"/>
            <a:t>evening</a:t>
          </a:r>
          <a:r>
            <a:rPr lang="it-IT" sz="1800" i="0" dirty="0"/>
            <a:t> school </a:t>
          </a:r>
          <a:r>
            <a:rPr lang="it-IT" sz="1800" i="0" dirty="0" err="1"/>
            <a:t>becomes</a:t>
          </a:r>
          <a:r>
            <a:rPr lang="it-IT" sz="1800" i="0" dirty="0"/>
            <a:t> daytime with full schedule and </a:t>
          </a:r>
          <a:r>
            <a:rPr lang="it-IT" sz="1800" i="0" dirty="0" err="1"/>
            <a:t>qualification</a:t>
          </a:r>
          <a:r>
            <a:rPr lang="it-IT" sz="1800" i="0" dirty="0"/>
            <a:t> of </a:t>
          </a:r>
          <a:r>
            <a:rPr lang="it-IT" sz="1800" i="0" dirty="0" err="1"/>
            <a:t>Working</a:t>
          </a:r>
          <a:r>
            <a:rPr lang="it-IT" sz="1800" i="0" dirty="0"/>
            <a:t>-Class School (Scuola Popolare Operaia).</a:t>
          </a:r>
          <a:endParaRPr lang="en-US" sz="1800" dirty="0"/>
        </a:p>
      </dgm:t>
    </dgm:pt>
    <dgm:pt modelId="{00DBC5AF-D4E4-418D-BC75-404BB346DC87}" type="parTrans" cxnId="{AFC09EC0-823F-4E0A-AE16-1AB44CC1A88E}">
      <dgm:prSet/>
      <dgm:spPr/>
      <dgm:t>
        <a:bodyPr/>
        <a:lstStyle/>
        <a:p>
          <a:endParaRPr lang="en-US"/>
        </a:p>
      </dgm:t>
    </dgm:pt>
    <dgm:pt modelId="{738262BA-6F11-44CA-87BF-33F813729A91}" type="sibTrans" cxnId="{AFC09EC0-823F-4E0A-AE16-1AB44CC1A88E}">
      <dgm:prSet/>
      <dgm:spPr/>
      <dgm:t>
        <a:bodyPr/>
        <a:lstStyle/>
        <a:p>
          <a:endParaRPr lang="en-US"/>
        </a:p>
      </dgm:t>
    </dgm:pt>
    <dgm:pt modelId="{88564760-B7DD-4930-B301-0BED9E868678}">
      <dgm:prSet custT="1"/>
      <dgm:spPr/>
      <dgm:t>
        <a:bodyPr/>
        <a:lstStyle/>
        <a:p>
          <a:r>
            <a:rPr lang="it-IT" sz="1800" i="0"/>
            <a:t>During Fascism he was reorganized in the Royal Industrial School of Traineeship "Alessandro Mussolini" (father of Benito and whose work was a blacksmith).</a:t>
          </a:r>
          <a:endParaRPr lang="en-US" sz="1800"/>
        </a:p>
      </dgm:t>
    </dgm:pt>
    <dgm:pt modelId="{7CE53866-CAB8-465F-8818-06036438796C}" type="parTrans" cxnId="{3CFCE93A-53EB-4822-8442-FAFDC74843D1}">
      <dgm:prSet/>
      <dgm:spPr/>
      <dgm:t>
        <a:bodyPr/>
        <a:lstStyle/>
        <a:p>
          <a:endParaRPr lang="en-US"/>
        </a:p>
      </dgm:t>
    </dgm:pt>
    <dgm:pt modelId="{87A1F62F-1480-4B21-8B8D-35AFC330EA1D}" type="sibTrans" cxnId="{3CFCE93A-53EB-4822-8442-FAFDC74843D1}">
      <dgm:prSet/>
      <dgm:spPr/>
      <dgm:t>
        <a:bodyPr/>
        <a:lstStyle/>
        <a:p>
          <a:endParaRPr lang="en-US"/>
        </a:p>
      </dgm:t>
    </dgm:pt>
    <dgm:pt modelId="{CFF36613-3EE3-4673-B8B0-92AE57E1493C}">
      <dgm:prSet custT="1"/>
      <dgm:spPr/>
      <dgm:t>
        <a:bodyPr/>
        <a:lstStyle/>
        <a:p>
          <a:r>
            <a:rPr lang="it-IT" sz="1800" dirty="0"/>
            <a:t>A</a:t>
          </a:r>
          <a:r>
            <a:rPr lang="it-IT" sz="1800" b="0" i="0" dirty="0"/>
            <a:t>fter WW2 he </a:t>
          </a:r>
          <a:r>
            <a:rPr lang="it-IT" sz="1800" b="0" i="0" dirty="0" err="1"/>
            <a:t>was</a:t>
          </a:r>
          <a:r>
            <a:rPr lang="it-IT" sz="1800" b="0" i="0" dirty="0"/>
            <a:t> </a:t>
          </a:r>
          <a:r>
            <a:rPr lang="it-IT" sz="1800" b="0" i="0" dirty="0" err="1"/>
            <a:t>able</a:t>
          </a:r>
          <a:r>
            <a:rPr lang="it-IT" sz="1800" b="0" i="0" dirty="0"/>
            <a:t> to </a:t>
          </a:r>
          <a:r>
            <a:rPr lang="it-IT" sz="1800" b="0" i="0" dirty="0" err="1"/>
            <a:t>reopen</a:t>
          </a:r>
          <a:r>
            <a:rPr lang="it-IT" sz="1800" b="0" i="0" dirty="0"/>
            <a:t> </a:t>
          </a:r>
          <a:r>
            <a:rPr lang="it-IT" sz="1800" b="0" i="0" dirty="0" err="1"/>
            <a:t>only</a:t>
          </a:r>
          <a:r>
            <a:rPr lang="it-IT" sz="1800" b="0" i="0" dirty="0"/>
            <a:t> in 1949 with </a:t>
          </a:r>
          <a:r>
            <a:rPr lang="it-IT" sz="1800" b="0" i="0" dirty="0" err="1"/>
            <a:t>all</a:t>
          </a:r>
          <a:r>
            <a:rPr lang="it-IT" sz="1800" b="0" i="0" dirty="0"/>
            <a:t> </a:t>
          </a:r>
          <a:r>
            <a:rPr lang="it-IT" sz="1800" b="0" i="0" dirty="0" err="1"/>
            <a:t>his</a:t>
          </a:r>
          <a:r>
            <a:rPr lang="it-IT" sz="1800" b="0" i="0" dirty="0"/>
            <a:t> </a:t>
          </a:r>
          <a:r>
            <a:rPr lang="it-IT" sz="1800" b="0" i="0" dirty="0" err="1"/>
            <a:t>courses</a:t>
          </a:r>
          <a:r>
            <a:rPr lang="it-IT" sz="1800" b="0" i="0" dirty="0"/>
            <a:t>. </a:t>
          </a:r>
          <a:r>
            <a:rPr lang="it-IT" sz="1800" b="0" i="0" dirty="0" err="1"/>
            <a:t>Lastly</a:t>
          </a:r>
          <a:r>
            <a:rPr lang="it-IT" sz="1800" b="0" i="0" dirty="0"/>
            <a:t>, in 1956 </a:t>
          </a:r>
          <a:r>
            <a:rPr lang="it-IT" sz="1800" b="0" i="0" dirty="0" err="1"/>
            <a:t>it</a:t>
          </a:r>
          <a:r>
            <a:rPr lang="it-IT" sz="1800" b="0" i="0" dirty="0"/>
            <a:t> </a:t>
          </a:r>
          <a:r>
            <a:rPr lang="it-IT" sz="1800" b="0" i="0" dirty="0" err="1"/>
            <a:t>became</a:t>
          </a:r>
          <a:r>
            <a:rPr lang="it-IT" sz="1800" b="0" i="0" dirty="0"/>
            <a:t> a Professional Institute for Industry and </a:t>
          </a:r>
          <a:r>
            <a:rPr lang="it-IT" sz="1800" b="0" i="0" dirty="0" err="1"/>
            <a:t>Crafts</a:t>
          </a:r>
          <a:r>
            <a:rPr lang="it-IT" sz="1800" b="0" i="0" dirty="0"/>
            <a:t> "L.B. Alberti.</a:t>
          </a:r>
          <a:endParaRPr lang="en-US" sz="1800" dirty="0"/>
        </a:p>
      </dgm:t>
    </dgm:pt>
    <dgm:pt modelId="{4752EB0B-FD31-43C3-816A-3B91A0F72485}" type="parTrans" cxnId="{E309DC43-B390-4879-B702-1F4093909A36}">
      <dgm:prSet/>
      <dgm:spPr/>
      <dgm:t>
        <a:bodyPr/>
        <a:lstStyle/>
        <a:p>
          <a:endParaRPr lang="en-US"/>
        </a:p>
      </dgm:t>
    </dgm:pt>
    <dgm:pt modelId="{6DF5967C-543A-45A3-A7E3-60B7CA3509CD}" type="sibTrans" cxnId="{E309DC43-B390-4879-B702-1F4093909A36}">
      <dgm:prSet/>
      <dgm:spPr/>
      <dgm:t>
        <a:bodyPr/>
        <a:lstStyle/>
        <a:p>
          <a:endParaRPr lang="en-US"/>
        </a:p>
      </dgm:t>
    </dgm:pt>
    <dgm:pt modelId="{2D8FF24C-1F06-4D90-B2A7-16CA99493DA3}" type="pres">
      <dgm:prSet presAssocID="{FB828720-7287-4B3F-A29A-58B916D8C459}" presName="outerComposite" presStyleCnt="0">
        <dgm:presLayoutVars>
          <dgm:chMax val="5"/>
          <dgm:dir/>
          <dgm:resizeHandles val="exact"/>
        </dgm:presLayoutVars>
      </dgm:prSet>
      <dgm:spPr/>
    </dgm:pt>
    <dgm:pt modelId="{9715A80D-2533-4CD5-A9EB-80909DAA15CD}" type="pres">
      <dgm:prSet presAssocID="{FB828720-7287-4B3F-A29A-58B916D8C459}" presName="dummyMaxCanvas" presStyleCnt="0">
        <dgm:presLayoutVars/>
      </dgm:prSet>
      <dgm:spPr/>
    </dgm:pt>
    <dgm:pt modelId="{FD356E31-9B2A-4C24-96CF-0B96B2D72200}" type="pres">
      <dgm:prSet presAssocID="{FB828720-7287-4B3F-A29A-58B916D8C459}" presName="FourNodes_1" presStyleLbl="node1" presStyleIdx="0" presStyleCnt="4">
        <dgm:presLayoutVars>
          <dgm:bulletEnabled val="1"/>
        </dgm:presLayoutVars>
      </dgm:prSet>
      <dgm:spPr/>
    </dgm:pt>
    <dgm:pt modelId="{90A926C6-E0AE-46AD-AC28-3251EA1D191F}" type="pres">
      <dgm:prSet presAssocID="{FB828720-7287-4B3F-A29A-58B916D8C459}" presName="FourNodes_2" presStyleLbl="node1" presStyleIdx="1" presStyleCnt="4">
        <dgm:presLayoutVars>
          <dgm:bulletEnabled val="1"/>
        </dgm:presLayoutVars>
      </dgm:prSet>
      <dgm:spPr/>
    </dgm:pt>
    <dgm:pt modelId="{78975E9E-0B0D-4F4B-B3CB-531416F52840}" type="pres">
      <dgm:prSet presAssocID="{FB828720-7287-4B3F-A29A-58B916D8C459}" presName="FourNodes_3" presStyleLbl="node1" presStyleIdx="2" presStyleCnt="4">
        <dgm:presLayoutVars>
          <dgm:bulletEnabled val="1"/>
        </dgm:presLayoutVars>
      </dgm:prSet>
      <dgm:spPr/>
    </dgm:pt>
    <dgm:pt modelId="{BFE617C1-C0DE-4431-B818-4E41B7670E03}" type="pres">
      <dgm:prSet presAssocID="{FB828720-7287-4B3F-A29A-58B916D8C459}" presName="FourNodes_4" presStyleLbl="node1" presStyleIdx="3" presStyleCnt="4">
        <dgm:presLayoutVars>
          <dgm:bulletEnabled val="1"/>
        </dgm:presLayoutVars>
      </dgm:prSet>
      <dgm:spPr/>
    </dgm:pt>
    <dgm:pt modelId="{6040F80B-39DD-4EF0-8E63-F5B277BA8C22}" type="pres">
      <dgm:prSet presAssocID="{FB828720-7287-4B3F-A29A-58B916D8C459}" presName="FourConn_1-2" presStyleLbl="fgAccFollowNode1" presStyleIdx="0" presStyleCnt="3">
        <dgm:presLayoutVars>
          <dgm:bulletEnabled val="1"/>
        </dgm:presLayoutVars>
      </dgm:prSet>
      <dgm:spPr/>
    </dgm:pt>
    <dgm:pt modelId="{D16104AD-0A5E-4CF4-A203-D814E650ED1D}" type="pres">
      <dgm:prSet presAssocID="{FB828720-7287-4B3F-A29A-58B916D8C459}" presName="FourConn_2-3" presStyleLbl="fgAccFollowNode1" presStyleIdx="1" presStyleCnt="3">
        <dgm:presLayoutVars>
          <dgm:bulletEnabled val="1"/>
        </dgm:presLayoutVars>
      </dgm:prSet>
      <dgm:spPr/>
    </dgm:pt>
    <dgm:pt modelId="{DC1527FB-91F4-4799-A14E-2E37BAB0DBD9}" type="pres">
      <dgm:prSet presAssocID="{FB828720-7287-4B3F-A29A-58B916D8C459}" presName="FourConn_3-4" presStyleLbl="fgAccFollowNode1" presStyleIdx="2" presStyleCnt="3">
        <dgm:presLayoutVars>
          <dgm:bulletEnabled val="1"/>
        </dgm:presLayoutVars>
      </dgm:prSet>
      <dgm:spPr/>
    </dgm:pt>
    <dgm:pt modelId="{4F398450-66B8-46C9-8D04-C67864A7F46F}" type="pres">
      <dgm:prSet presAssocID="{FB828720-7287-4B3F-A29A-58B916D8C459}" presName="FourNodes_1_text" presStyleLbl="node1" presStyleIdx="3" presStyleCnt="4">
        <dgm:presLayoutVars>
          <dgm:bulletEnabled val="1"/>
        </dgm:presLayoutVars>
      </dgm:prSet>
      <dgm:spPr/>
    </dgm:pt>
    <dgm:pt modelId="{38FE074D-0EAB-4DBC-ADDE-293398B41E0D}" type="pres">
      <dgm:prSet presAssocID="{FB828720-7287-4B3F-A29A-58B916D8C459}" presName="FourNodes_2_text" presStyleLbl="node1" presStyleIdx="3" presStyleCnt="4">
        <dgm:presLayoutVars>
          <dgm:bulletEnabled val="1"/>
        </dgm:presLayoutVars>
      </dgm:prSet>
      <dgm:spPr/>
    </dgm:pt>
    <dgm:pt modelId="{7EFDB230-90A9-4DF9-A5DD-9887BB301855}" type="pres">
      <dgm:prSet presAssocID="{FB828720-7287-4B3F-A29A-58B916D8C459}" presName="FourNodes_3_text" presStyleLbl="node1" presStyleIdx="3" presStyleCnt="4">
        <dgm:presLayoutVars>
          <dgm:bulletEnabled val="1"/>
        </dgm:presLayoutVars>
      </dgm:prSet>
      <dgm:spPr/>
    </dgm:pt>
    <dgm:pt modelId="{7F293D60-5C58-4154-9363-FA3258D7D8A4}" type="pres">
      <dgm:prSet presAssocID="{FB828720-7287-4B3F-A29A-58B916D8C45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ADD8802-99D9-403F-B0C5-2549BBAF0807}" type="presOf" srcId="{87A1F62F-1480-4B21-8B8D-35AFC330EA1D}" destId="{DC1527FB-91F4-4799-A14E-2E37BAB0DBD9}" srcOrd="0" destOrd="0" presId="urn:microsoft.com/office/officeart/2005/8/layout/vProcess5"/>
    <dgm:cxn modelId="{87005A06-A746-450F-ACFD-57A1FDEFDD97}" type="presOf" srcId="{88564760-B7DD-4930-B301-0BED9E868678}" destId="{7EFDB230-90A9-4DF9-A5DD-9887BB301855}" srcOrd="1" destOrd="0" presId="urn:microsoft.com/office/officeart/2005/8/layout/vProcess5"/>
    <dgm:cxn modelId="{60C1291D-7E03-4329-A09B-C86D8C90E3B1}" type="presOf" srcId="{9329D7EC-3C47-422B-BEC9-1E46BAFCB147}" destId="{FD356E31-9B2A-4C24-96CF-0B96B2D72200}" srcOrd="0" destOrd="0" presId="urn:microsoft.com/office/officeart/2005/8/layout/vProcess5"/>
    <dgm:cxn modelId="{339F1429-E600-4F79-8E5A-8015286D8212}" type="presOf" srcId="{88564760-B7DD-4930-B301-0BED9E868678}" destId="{78975E9E-0B0D-4F4B-B3CB-531416F52840}" srcOrd="0" destOrd="0" presId="urn:microsoft.com/office/officeart/2005/8/layout/vProcess5"/>
    <dgm:cxn modelId="{82016E29-0472-4953-AF9E-1635B7F0E0D3}" type="presOf" srcId="{6AF55B92-9AC1-495F-BB40-749E62FE1DCF}" destId="{6040F80B-39DD-4EF0-8E63-F5B277BA8C22}" srcOrd="0" destOrd="0" presId="urn:microsoft.com/office/officeart/2005/8/layout/vProcess5"/>
    <dgm:cxn modelId="{3CFCE93A-53EB-4822-8442-FAFDC74843D1}" srcId="{FB828720-7287-4B3F-A29A-58B916D8C459}" destId="{88564760-B7DD-4930-B301-0BED9E868678}" srcOrd="2" destOrd="0" parTransId="{7CE53866-CAB8-465F-8818-06036438796C}" sibTransId="{87A1F62F-1480-4B21-8B8D-35AFC330EA1D}"/>
    <dgm:cxn modelId="{E309DC43-B390-4879-B702-1F4093909A36}" srcId="{FB828720-7287-4B3F-A29A-58B916D8C459}" destId="{CFF36613-3EE3-4673-B8B0-92AE57E1493C}" srcOrd="3" destOrd="0" parTransId="{4752EB0B-FD31-43C3-816A-3B91A0F72485}" sibTransId="{6DF5967C-543A-45A3-A7E3-60B7CA3509CD}"/>
    <dgm:cxn modelId="{B92BC46F-635F-4E1F-AB50-967A7609A54A}" type="presOf" srcId="{738262BA-6F11-44CA-87BF-33F813729A91}" destId="{D16104AD-0A5E-4CF4-A203-D814E650ED1D}" srcOrd="0" destOrd="0" presId="urn:microsoft.com/office/officeart/2005/8/layout/vProcess5"/>
    <dgm:cxn modelId="{ADD82354-DC40-4F90-A126-5FE39B50DC19}" type="presOf" srcId="{B9180A7E-D431-482E-9C40-04271A799CEC}" destId="{90A926C6-E0AE-46AD-AC28-3251EA1D191F}" srcOrd="0" destOrd="0" presId="urn:microsoft.com/office/officeart/2005/8/layout/vProcess5"/>
    <dgm:cxn modelId="{AFC09EC0-823F-4E0A-AE16-1AB44CC1A88E}" srcId="{FB828720-7287-4B3F-A29A-58B916D8C459}" destId="{B9180A7E-D431-482E-9C40-04271A799CEC}" srcOrd="1" destOrd="0" parTransId="{00DBC5AF-D4E4-418D-BC75-404BB346DC87}" sibTransId="{738262BA-6F11-44CA-87BF-33F813729A91}"/>
    <dgm:cxn modelId="{837F85CB-9693-4FBD-B312-315459A6E56E}" srcId="{FB828720-7287-4B3F-A29A-58B916D8C459}" destId="{9329D7EC-3C47-422B-BEC9-1E46BAFCB147}" srcOrd="0" destOrd="0" parTransId="{F7FC9AB2-386C-4579-93E3-DD573E6E3D4B}" sibTransId="{6AF55B92-9AC1-495F-BB40-749E62FE1DCF}"/>
    <dgm:cxn modelId="{CC1EECD7-3871-4D79-81D9-EA19378A2203}" type="presOf" srcId="{CFF36613-3EE3-4673-B8B0-92AE57E1493C}" destId="{BFE617C1-C0DE-4431-B818-4E41B7670E03}" srcOrd="0" destOrd="0" presId="urn:microsoft.com/office/officeart/2005/8/layout/vProcess5"/>
    <dgm:cxn modelId="{020E41D9-B9CE-443D-8B12-E14B6C4B4167}" type="presOf" srcId="{FB828720-7287-4B3F-A29A-58B916D8C459}" destId="{2D8FF24C-1F06-4D90-B2A7-16CA99493DA3}" srcOrd="0" destOrd="0" presId="urn:microsoft.com/office/officeart/2005/8/layout/vProcess5"/>
    <dgm:cxn modelId="{7FEB68E5-C56B-4335-BE30-5D1CC52C756C}" type="presOf" srcId="{9329D7EC-3C47-422B-BEC9-1E46BAFCB147}" destId="{4F398450-66B8-46C9-8D04-C67864A7F46F}" srcOrd="1" destOrd="0" presId="urn:microsoft.com/office/officeart/2005/8/layout/vProcess5"/>
    <dgm:cxn modelId="{AB752AE6-9B7F-4B10-8C0A-6EB4D6A74621}" type="presOf" srcId="{B9180A7E-D431-482E-9C40-04271A799CEC}" destId="{38FE074D-0EAB-4DBC-ADDE-293398B41E0D}" srcOrd="1" destOrd="0" presId="urn:microsoft.com/office/officeart/2005/8/layout/vProcess5"/>
    <dgm:cxn modelId="{35F4D0FC-3C55-4C16-A0B6-2E48593F9920}" type="presOf" srcId="{CFF36613-3EE3-4673-B8B0-92AE57E1493C}" destId="{7F293D60-5C58-4154-9363-FA3258D7D8A4}" srcOrd="1" destOrd="0" presId="urn:microsoft.com/office/officeart/2005/8/layout/vProcess5"/>
    <dgm:cxn modelId="{03AE120B-DB57-44F4-911E-AECF7A47A618}" type="presParOf" srcId="{2D8FF24C-1F06-4D90-B2A7-16CA99493DA3}" destId="{9715A80D-2533-4CD5-A9EB-80909DAA15CD}" srcOrd="0" destOrd="0" presId="urn:microsoft.com/office/officeart/2005/8/layout/vProcess5"/>
    <dgm:cxn modelId="{DBC1BA1B-DFE5-46B5-B582-9171A604F82F}" type="presParOf" srcId="{2D8FF24C-1F06-4D90-B2A7-16CA99493DA3}" destId="{FD356E31-9B2A-4C24-96CF-0B96B2D72200}" srcOrd="1" destOrd="0" presId="urn:microsoft.com/office/officeart/2005/8/layout/vProcess5"/>
    <dgm:cxn modelId="{927B958A-A3E7-4D9E-AB44-AFE7CAEEAB81}" type="presParOf" srcId="{2D8FF24C-1F06-4D90-B2A7-16CA99493DA3}" destId="{90A926C6-E0AE-46AD-AC28-3251EA1D191F}" srcOrd="2" destOrd="0" presId="urn:microsoft.com/office/officeart/2005/8/layout/vProcess5"/>
    <dgm:cxn modelId="{9EC09F9A-8384-437A-9153-AD7A8F992CED}" type="presParOf" srcId="{2D8FF24C-1F06-4D90-B2A7-16CA99493DA3}" destId="{78975E9E-0B0D-4F4B-B3CB-531416F52840}" srcOrd="3" destOrd="0" presId="urn:microsoft.com/office/officeart/2005/8/layout/vProcess5"/>
    <dgm:cxn modelId="{DB716159-D2EE-4313-8A73-857F027CD3CF}" type="presParOf" srcId="{2D8FF24C-1F06-4D90-B2A7-16CA99493DA3}" destId="{BFE617C1-C0DE-4431-B818-4E41B7670E03}" srcOrd="4" destOrd="0" presId="urn:microsoft.com/office/officeart/2005/8/layout/vProcess5"/>
    <dgm:cxn modelId="{4C748CE7-0FAD-45F7-B1F9-FB004A17BA2D}" type="presParOf" srcId="{2D8FF24C-1F06-4D90-B2A7-16CA99493DA3}" destId="{6040F80B-39DD-4EF0-8E63-F5B277BA8C22}" srcOrd="5" destOrd="0" presId="urn:microsoft.com/office/officeart/2005/8/layout/vProcess5"/>
    <dgm:cxn modelId="{272D7888-A24B-4F7B-9842-7E00D8B47B9B}" type="presParOf" srcId="{2D8FF24C-1F06-4D90-B2A7-16CA99493DA3}" destId="{D16104AD-0A5E-4CF4-A203-D814E650ED1D}" srcOrd="6" destOrd="0" presId="urn:microsoft.com/office/officeart/2005/8/layout/vProcess5"/>
    <dgm:cxn modelId="{3A8A730D-D162-4755-AAEE-DBAEDDB069AA}" type="presParOf" srcId="{2D8FF24C-1F06-4D90-B2A7-16CA99493DA3}" destId="{DC1527FB-91F4-4799-A14E-2E37BAB0DBD9}" srcOrd="7" destOrd="0" presId="urn:microsoft.com/office/officeart/2005/8/layout/vProcess5"/>
    <dgm:cxn modelId="{0DB554D5-2503-4BBA-A439-F7D6A57357C5}" type="presParOf" srcId="{2D8FF24C-1F06-4D90-B2A7-16CA99493DA3}" destId="{4F398450-66B8-46C9-8D04-C67864A7F46F}" srcOrd="8" destOrd="0" presId="urn:microsoft.com/office/officeart/2005/8/layout/vProcess5"/>
    <dgm:cxn modelId="{F1FBE1BA-9941-4E0A-B012-C86D50006E79}" type="presParOf" srcId="{2D8FF24C-1F06-4D90-B2A7-16CA99493DA3}" destId="{38FE074D-0EAB-4DBC-ADDE-293398B41E0D}" srcOrd="9" destOrd="0" presId="urn:microsoft.com/office/officeart/2005/8/layout/vProcess5"/>
    <dgm:cxn modelId="{8AF07862-2C13-4E08-8236-8F17A7D873AF}" type="presParOf" srcId="{2D8FF24C-1F06-4D90-B2A7-16CA99493DA3}" destId="{7EFDB230-90A9-4DF9-A5DD-9887BB301855}" srcOrd="10" destOrd="0" presId="urn:microsoft.com/office/officeart/2005/8/layout/vProcess5"/>
    <dgm:cxn modelId="{1AA53C20-7AE1-484A-9F46-C137FE8831D3}" type="presParOf" srcId="{2D8FF24C-1F06-4D90-B2A7-16CA99493DA3}" destId="{7F293D60-5C58-4154-9363-FA3258D7D8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3F8AC-92E4-4397-A40D-FF952B2DACC7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89DB4A-3C54-4C9A-A28D-2AE72016C3E3}">
      <dgm:prSet/>
      <dgm:spPr/>
      <dgm:t>
        <a:bodyPr/>
        <a:lstStyle/>
        <a:p>
          <a:r>
            <a:rPr lang="it-IT" b="0" i="0"/>
            <a:t>Initially Adjusters, Turners, Blacksmiths,Carpenters-Ebanists and then Masons, Mechanics for Aviation and for Agricultural Tractors or even Radiotelegraphists, Marconists and Repairers of Radio and TV</a:t>
          </a:r>
          <a:endParaRPr lang="en-US"/>
        </a:p>
      </dgm:t>
    </dgm:pt>
    <dgm:pt modelId="{3DC0BB2F-DAE4-4BCF-8983-56FD279BFA56}" type="parTrans" cxnId="{13D99A73-ACF1-448F-A793-E1F58FAF5869}">
      <dgm:prSet/>
      <dgm:spPr/>
      <dgm:t>
        <a:bodyPr/>
        <a:lstStyle/>
        <a:p>
          <a:endParaRPr lang="en-US"/>
        </a:p>
      </dgm:t>
    </dgm:pt>
    <dgm:pt modelId="{44F8AB5B-EF5D-47BC-AC1A-468D85AA90DF}" type="sibTrans" cxnId="{13D99A73-ACF1-448F-A793-E1F58FAF5869}">
      <dgm:prSet/>
      <dgm:spPr/>
      <dgm:t>
        <a:bodyPr/>
        <a:lstStyle/>
        <a:p>
          <a:endParaRPr lang="en-US"/>
        </a:p>
      </dgm:t>
    </dgm:pt>
    <dgm:pt modelId="{6BC3FD09-3F17-4B0F-AB60-684A9674BE55}">
      <dgm:prSet/>
      <dgm:spPr/>
      <dgm:t>
        <a:bodyPr/>
        <a:lstStyle/>
        <a:p>
          <a:r>
            <a:rPr lang="it-IT" b="0" i="0"/>
            <a:t>Now technicians are trained with both, mechanical and electrotechnical/electronic (Mechatronics) skills for the automotive repair or for civil and industrial plants.</a:t>
          </a:r>
          <a:endParaRPr lang="en-US"/>
        </a:p>
      </dgm:t>
    </dgm:pt>
    <dgm:pt modelId="{F54B0D73-5D8B-43A5-998B-8B20BB11ECC8}" type="parTrans" cxnId="{A0D04757-3D92-4143-AAB2-86CD1FC1C525}">
      <dgm:prSet/>
      <dgm:spPr/>
      <dgm:t>
        <a:bodyPr/>
        <a:lstStyle/>
        <a:p>
          <a:endParaRPr lang="en-US"/>
        </a:p>
      </dgm:t>
    </dgm:pt>
    <dgm:pt modelId="{911C4ACC-14EF-4223-BF47-A649203567F9}" type="sibTrans" cxnId="{A0D04757-3D92-4143-AAB2-86CD1FC1C525}">
      <dgm:prSet/>
      <dgm:spPr/>
      <dgm:t>
        <a:bodyPr/>
        <a:lstStyle/>
        <a:p>
          <a:endParaRPr lang="en-US"/>
        </a:p>
      </dgm:t>
    </dgm:pt>
    <dgm:pt modelId="{49A17FCF-8D5F-4449-AC38-BF1CCF5359CE}" type="pres">
      <dgm:prSet presAssocID="{1693F8AC-92E4-4397-A40D-FF952B2DAC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8A77FA2-F7A4-4E34-B19B-88F05C3C95E8}" type="pres">
      <dgm:prSet presAssocID="{0789DB4A-3C54-4C9A-A28D-2AE72016C3E3}" presName="hierRoot1" presStyleCnt="0"/>
      <dgm:spPr/>
    </dgm:pt>
    <dgm:pt modelId="{F3C039B3-A3E1-41D1-9130-14DE569D743F}" type="pres">
      <dgm:prSet presAssocID="{0789DB4A-3C54-4C9A-A28D-2AE72016C3E3}" presName="composite" presStyleCnt="0"/>
      <dgm:spPr/>
    </dgm:pt>
    <dgm:pt modelId="{B50A4B52-950B-45B8-8ECF-2EE1F4169A6B}" type="pres">
      <dgm:prSet presAssocID="{0789DB4A-3C54-4C9A-A28D-2AE72016C3E3}" presName="background" presStyleLbl="node0" presStyleIdx="0" presStyleCnt="2"/>
      <dgm:spPr/>
    </dgm:pt>
    <dgm:pt modelId="{35216DE0-B114-4FD0-B7D7-B57DB13798EA}" type="pres">
      <dgm:prSet presAssocID="{0789DB4A-3C54-4C9A-A28D-2AE72016C3E3}" presName="text" presStyleLbl="fgAcc0" presStyleIdx="0" presStyleCnt="2">
        <dgm:presLayoutVars>
          <dgm:chPref val="3"/>
        </dgm:presLayoutVars>
      </dgm:prSet>
      <dgm:spPr/>
    </dgm:pt>
    <dgm:pt modelId="{5FFD9309-6992-40FA-9E20-969801D2A0E2}" type="pres">
      <dgm:prSet presAssocID="{0789DB4A-3C54-4C9A-A28D-2AE72016C3E3}" presName="hierChild2" presStyleCnt="0"/>
      <dgm:spPr/>
    </dgm:pt>
    <dgm:pt modelId="{D5657627-FE9D-40C1-B302-1B7C2B3DDD18}" type="pres">
      <dgm:prSet presAssocID="{6BC3FD09-3F17-4B0F-AB60-684A9674BE55}" presName="hierRoot1" presStyleCnt="0"/>
      <dgm:spPr/>
    </dgm:pt>
    <dgm:pt modelId="{2B9CA82D-D39B-446D-BCE0-485EE3C43530}" type="pres">
      <dgm:prSet presAssocID="{6BC3FD09-3F17-4B0F-AB60-684A9674BE55}" presName="composite" presStyleCnt="0"/>
      <dgm:spPr/>
    </dgm:pt>
    <dgm:pt modelId="{AFC7D91F-FD6C-4934-B122-F96BADB51E61}" type="pres">
      <dgm:prSet presAssocID="{6BC3FD09-3F17-4B0F-AB60-684A9674BE55}" presName="background" presStyleLbl="node0" presStyleIdx="1" presStyleCnt="2"/>
      <dgm:spPr/>
    </dgm:pt>
    <dgm:pt modelId="{1920FF3A-D2F8-48E8-8ABE-01F3EF324180}" type="pres">
      <dgm:prSet presAssocID="{6BC3FD09-3F17-4B0F-AB60-684A9674BE55}" presName="text" presStyleLbl="fgAcc0" presStyleIdx="1" presStyleCnt="2">
        <dgm:presLayoutVars>
          <dgm:chPref val="3"/>
        </dgm:presLayoutVars>
      </dgm:prSet>
      <dgm:spPr/>
    </dgm:pt>
    <dgm:pt modelId="{1306EC5E-7395-4026-A2C2-5638437C2E72}" type="pres">
      <dgm:prSet presAssocID="{6BC3FD09-3F17-4B0F-AB60-684A9674BE55}" presName="hierChild2" presStyleCnt="0"/>
      <dgm:spPr/>
    </dgm:pt>
  </dgm:ptLst>
  <dgm:cxnLst>
    <dgm:cxn modelId="{C5616F1C-631D-442D-B032-BA4B7A1F4BE6}" type="presOf" srcId="{6BC3FD09-3F17-4B0F-AB60-684A9674BE55}" destId="{1920FF3A-D2F8-48E8-8ABE-01F3EF324180}" srcOrd="0" destOrd="0" presId="urn:microsoft.com/office/officeart/2005/8/layout/hierarchy1"/>
    <dgm:cxn modelId="{13D99A73-ACF1-448F-A793-E1F58FAF5869}" srcId="{1693F8AC-92E4-4397-A40D-FF952B2DACC7}" destId="{0789DB4A-3C54-4C9A-A28D-2AE72016C3E3}" srcOrd="0" destOrd="0" parTransId="{3DC0BB2F-DAE4-4BCF-8983-56FD279BFA56}" sibTransId="{44F8AB5B-EF5D-47BC-AC1A-468D85AA90DF}"/>
    <dgm:cxn modelId="{A0D04757-3D92-4143-AAB2-86CD1FC1C525}" srcId="{1693F8AC-92E4-4397-A40D-FF952B2DACC7}" destId="{6BC3FD09-3F17-4B0F-AB60-684A9674BE55}" srcOrd="1" destOrd="0" parTransId="{F54B0D73-5D8B-43A5-998B-8B20BB11ECC8}" sibTransId="{911C4ACC-14EF-4223-BF47-A649203567F9}"/>
    <dgm:cxn modelId="{1748A48F-506A-498B-ADD1-0F8C3B35B5EE}" type="presOf" srcId="{1693F8AC-92E4-4397-A40D-FF952B2DACC7}" destId="{49A17FCF-8D5F-4449-AC38-BF1CCF5359CE}" srcOrd="0" destOrd="0" presId="urn:microsoft.com/office/officeart/2005/8/layout/hierarchy1"/>
    <dgm:cxn modelId="{AE37F5DC-7BD9-4C2C-99BD-CF52EE8D3BF4}" type="presOf" srcId="{0789DB4A-3C54-4C9A-A28D-2AE72016C3E3}" destId="{35216DE0-B114-4FD0-B7D7-B57DB13798EA}" srcOrd="0" destOrd="0" presId="urn:microsoft.com/office/officeart/2005/8/layout/hierarchy1"/>
    <dgm:cxn modelId="{55437278-D707-4740-898D-319CBD7B70E7}" type="presParOf" srcId="{49A17FCF-8D5F-4449-AC38-BF1CCF5359CE}" destId="{D8A77FA2-F7A4-4E34-B19B-88F05C3C95E8}" srcOrd="0" destOrd="0" presId="urn:microsoft.com/office/officeart/2005/8/layout/hierarchy1"/>
    <dgm:cxn modelId="{9DF815E5-E052-4CF6-9C01-CBF9ABE68EA6}" type="presParOf" srcId="{D8A77FA2-F7A4-4E34-B19B-88F05C3C95E8}" destId="{F3C039B3-A3E1-41D1-9130-14DE569D743F}" srcOrd="0" destOrd="0" presId="urn:microsoft.com/office/officeart/2005/8/layout/hierarchy1"/>
    <dgm:cxn modelId="{FD3ADF37-0C02-4382-9B01-1AC36C2AF97D}" type="presParOf" srcId="{F3C039B3-A3E1-41D1-9130-14DE569D743F}" destId="{B50A4B52-950B-45B8-8ECF-2EE1F4169A6B}" srcOrd="0" destOrd="0" presId="urn:microsoft.com/office/officeart/2005/8/layout/hierarchy1"/>
    <dgm:cxn modelId="{AC2B3135-52ED-48CA-B781-0138569B4CBC}" type="presParOf" srcId="{F3C039B3-A3E1-41D1-9130-14DE569D743F}" destId="{35216DE0-B114-4FD0-B7D7-B57DB13798EA}" srcOrd="1" destOrd="0" presId="urn:microsoft.com/office/officeart/2005/8/layout/hierarchy1"/>
    <dgm:cxn modelId="{379D802E-F33C-4E43-8AEA-E2EAB45E2812}" type="presParOf" srcId="{D8A77FA2-F7A4-4E34-B19B-88F05C3C95E8}" destId="{5FFD9309-6992-40FA-9E20-969801D2A0E2}" srcOrd="1" destOrd="0" presId="urn:microsoft.com/office/officeart/2005/8/layout/hierarchy1"/>
    <dgm:cxn modelId="{35F6E826-B025-4038-8114-480A8C2946F0}" type="presParOf" srcId="{49A17FCF-8D5F-4449-AC38-BF1CCF5359CE}" destId="{D5657627-FE9D-40C1-B302-1B7C2B3DDD18}" srcOrd="1" destOrd="0" presId="urn:microsoft.com/office/officeart/2005/8/layout/hierarchy1"/>
    <dgm:cxn modelId="{38E09580-950D-4F3D-BF6F-B54B6BA9C488}" type="presParOf" srcId="{D5657627-FE9D-40C1-B302-1B7C2B3DDD18}" destId="{2B9CA82D-D39B-446D-BCE0-485EE3C43530}" srcOrd="0" destOrd="0" presId="urn:microsoft.com/office/officeart/2005/8/layout/hierarchy1"/>
    <dgm:cxn modelId="{C7C6BF8B-3B74-4FB7-AB4A-7525A47AF131}" type="presParOf" srcId="{2B9CA82D-D39B-446D-BCE0-485EE3C43530}" destId="{AFC7D91F-FD6C-4934-B122-F96BADB51E61}" srcOrd="0" destOrd="0" presId="urn:microsoft.com/office/officeart/2005/8/layout/hierarchy1"/>
    <dgm:cxn modelId="{03548F6B-0B7D-4A36-8B39-3E32470E7579}" type="presParOf" srcId="{2B9CA82D-D39B-446D-BCE0-485EE3C43530}" destId="{1920FF3A-D2F8-48E8-8ABE-01F3EF324180}" srcOrd="1" destOrd="0" presId="urn:microsoft.com/office/officeart/2005/8/layout/hierarchy1"/>
    <dgm:cxn modelId="{96A0ACC5-11B8-4306-8F90-DF7545CD5D61}" type="presParOf" srcId="{D5657627-FE9D-40C1-B302-1B7C2B3DDD18}" destId="{1306EC5E-7395-4026-A2C2-5638437C2E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56E31-9B2A-4C24-96CF-0B96B2D72200}">
      <dsp:nvSpPr>
        <dsp:cNvPr id="0" name=""/>
        <dsp:cNvSpPr/>
      </dsp:nvSpPr>
      <dsp:spPr>
        <a:xfrm>
          <a:off x="0" y="0"/>
          <a:ext cx="7924800" cy="999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It</a:t>
          </a:r>
          <a:r>
            <a:rPr lang="it-IT" sz="1800" kern="1200" dirty="0"/>
            <a:t> </a:t>
          </a:r>
          <a:r>
            <a:rPr lang="it-IT" sz="1800" kern="1200" dirty="0" err="1"/>
            <a:t>is</a:t>
          </a:r>
          <a:r>
            <a:rPr lang="it-IT" sz="1800" kern="1200" dirty="0"/>
            <a:t> the </a:t>
          </a:r>
          <a:r>
            <a:rPr lang="it-IT" sz="1800" kern="1200" dirty="0" err="1"/>
            <a:t>oldest</a:t>
          </a:r>
          <a:r>
            <a:rPr lang="it-IT" sz="1800" kern="1200" dirty="0"/>
            <a:t> school in Rimini, in </a:t>
          </a:r>
          <a:r>
            <a:rPr lang="it-IT" sz="1800" kern="1200" dirty="0" err="1"/>
            <a:t>fact</a:t>
          </a:r>
          <a:r>
            <a:rPr lang="it-IT" sz="1800" kern="1200" dirty="0"/>
            <a:t> </a:t>
          </a:r>
          <a:r>
            <a:rPr lang="it-IT" sz="1800" kern="1200" dirty="0" err="1"/>
            <a:t>it</a:t>
          </a:r>
          <a:r>
            <a:rPr lang="it-IT" sz="1800" kern="1200" dirty="0"/>
            <a:t> </a:t>
          </a:r>
          <a:r>
            <a:rPr lang="it-IT" sz="1800" kern="1200" dirty="0" err="1"/>
            <a:t>was</a:t>
          </a:r>
          <a:r>
            <a:rPr lang="it-IT" sz="1800" kern="1200" dirty="0"/>
            <a:t> </a:t>
          </a:r>
          <a:r>
            <a:rPr lang="it-IT" sz="1800" kern="1200" dirty="0" err="1"/>
            <a:t>founded</a:t>
          </a:r>
          <a:r>
            <a:rPr lang="it-IT" sz="1800" kern="1200" dirty="0"/>
            <a:t> in 1882 </a:t>
          </a:r>
          <a:r>
            <a:rPr lang="it-IT" sz="1800" kern="1200" dirty="0" err="1"/>
            <a:t>as</a:t>
          </a:r>
          <a:r>
            <a:rPr lang="it-IT" sz="1800" kern="1200" dirty="0"/>
            <a:t> an </a:t>
          </a:r>
          <a:r>
            <a:rPr lang="it-IT" sz="1800" kern="1200" dirty="0" err="1"/>
            <a:t>evening</a:t>
          </a:r>
          <a:r>
            <a:rPr lang="it-IT" sz="1800" kern="1200" dirty="0"/>
            <a:t> school of </a:t>
          </a:r>
          <a:r>
            <a:rPr lang="it-IT" sz="1800" kern="1200" dirty="0" err="1"/>
            <a:t>Arts</a:t>
          </a:r>
          <a:r>
            <a:rPr lang="it-IT" sz="1800" kern="1200" dirty="0"/>
            <a:t> and </a:t>
          </a:r>
          <a:r>
            <a:rPr lang="it-IT" sz="1800" kern="1200" dirty="0" err="1"/>
            <a:t>Crafts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29267" y="29267"/>
        <a:ext cx="6762096" cy="940714"/>
      </dsp:txXfrm>
    </dsp:sp>
    <dsp:sp modelId="{90A926C6-E0AE-46AD-AC28-3251EA1D191F}">
      <dsp:nvSpPr>
        <dsp:cNvPr id="0" name=""/>
        <dsp:cNvSpPr/>
      </dsp:nvSpPr>
      <dsp:spPr>
        <a:xfrm>
          <a:off x="663701" y="1180929"/>
          <a:ext cx="7924800" cy="999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/>
            <a:t>Later</a:t>
          </a:r>
          <a:r>
            <a:rPr lang="it-IT" sz="1800" i="0" kern="1200" dirty="0"/>
            <a:t> in 1919 the </a:t>
          </a:r>
          <a:r>
            <a:rPr lang="it-IT" sz="1800" i="0" kern="1200" dirty="0" err="1"/>
            <a:t>evening</a:t>
          </a:r>
          <a:r>
            <a:rPr lang="it-IT" sz="1800" i="0" kern="1200" dirty="0"/>
            <a:t> school </a:t>
          </a:r>
          <a:r>
            <a:rPr lang="it-IT" sz="1800" i="0" kern="1200" dirty="0" err="1"/>
            <a:t>becomes</a:t>
          </a:r>
          <a:r>
            <a:rPr lang="it-IT" sz="1800" i="0" kern="1200" dirty="0"/>
            <a:t> daytime with full schedule and </a:t>
          </a:r>
          <a:r>
            <a:rPr lang="it-IT" sz="1800" i="0" kern="1200" dirty="0" err="1"/>
            <a:t>qualification</a:t>
          </a:r>
          <a:r>
            <a:rPr lang="it-IT" sz="1800" i="0" kern="1200" dirty="0"/>
            <a:t> of </a:t>
          </a:r>
          <a:r>
            <a:rPr lang="it-IT" sz="1800" i="0" kern="1200" dirty="0" err="1"/>
            <a:t>Working</a:t>
          </a:r>
          <a:r>
            <a:rPr lang="it-IT" sz="1800" i="0" kern="1200" dirty="0"/>
            <a:t>-Class School (Scuola Popolare Operaia).</a:t>
          </a:r>
          <a:endParaRPr lang="en-US" sz="1800" kern="1200" dirty="0"/>
        </a:p>
      </dsp:txBody>
      <dsp:txXfrm>
        <a:off x="692968" y="1210196"/>
        <a:ext cx="6553052" cy="940714"/>
      </dsp:txXfrm>
    </dsp:sp>
    <dsp:sp modelId="{78975E9E-0B0D-4F4B-B3CB-531416F52840}">
      <dsp:nvSpPr>
        <dsp:cNvPr id="0" name=""/>
        <dsp:cNvSpPr/>
      </dsp:nvSpPr>
      <dsp:spPr>
        <a:xfrm>
          <a:off x="1317498" y="2361859"/>
          <a:ext cx="7924800" cy="999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i="0" kern="1200"/>
            <a:t>During Fascism he was reorganized in the Royal Industrial School of Traineeship "Alessandro Mussolini" (father of Benito and whose work was a blacksmith).</a:t>
          </a:r>
          <a:endParaRPr lang="en-US" sz="1800" kern="1200"/>
        </a:p>
      </dsp:txBody>
      <dsp:txXfrm>
        <a:off x="1346765" y="2391126"/>
        <a:ext cx="6562958" cy="940714"/>
      </dsp:txXfrm>
    </dsp:sp>
    <dsp:sp modelId="{BFE617C1-C0DE-4431-B818-4E41B7670E03}">
      <dsp:nvSpPr>
        <dsp:cNvPr id="0" name=""/>
        <dsp:cNvSpPr/>
      </dsp:nvSpPr>
      <dsp:spPr>
        <a:xfrm>
          <a:off x="1981200" y="3542789"/>
          <a:ext cx="7924800" cy="999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A</a:t>
          </a:r>
          <a:r>
            <a:rPr lang="it-IT" sz="1800" b="0" i="0" kern="1200" dirty="0"/>
            <a:t>fter WW2 he </a:t>
          </a:r>
          <a:r>
            <a:rPr lang="it-IT" sz="1800" b="0" i="0" kern="1200" dirty="0" err="1"/>
            <a:t>was</a:t>
          </a:r>
          <a:r>
            <a:rPr lang="it-IT" sz="1800" b="0" i="0" kern="1200" dirty="0"/>
            <a:t> </a:t>
          </a:r>
          <a:r>
            <a:rPr lang="it-IT" sz="1800" b="0" i="0" kern="1200" dirty="0" err="1"/>
            <a:t>able</a:t>
          </a:r>
          <a:r>
            <a:rPr lang="it-IT" sz="1800" b="0" i="0" kern="1200" dirty="0"/>
            <a:t> to </a:t>
          </a:r>
          <a:r>
            <a:rPr lang="it-IT" sz="1800" b="0" i="0" kern="1200" dirty="0" err="1"/>
            <a:t>reopen</a:t>
          </a:r>
          <a:r>
            <a:rPr lang="it-IT" sz="1800" b="0" i="0" kern="1200" dirty="0"/>
            <a:t> </a:t>
          </a:r>
          <a:r>
            <a:rPr lang="it-IT" sz="1800" b="0" i="0" kern="1200" dirty="0" err="1"/>
            <a:t>only</a:t>
          </a:r>
          <a:r>
            <a:rPr lang="it-IT" sz="1800" b="0" i="0" kern="1200" dirty="0"/>
            <a:t> in 1949 with </a:t>
          </a:r>
          <a:r>
            <a:rPr lang="it-IT" sz="1800" b="0" i="0" kern="1200" dirty="0" err="1"/>
            <a:t>all</a:t>
          </a:r>
          <a:r>
            <a:rPr lang="it-IT" sz="1800" b="0" i="0" kern="1200" dirty="0"/>
            <a:t> </a:t>
          </a:r>
          <a:r>
            <a:rPr lang="it-IT" sz="1800" b="0" i="0" kern="1200" dirty="0" err="1"/>
            <a:t>his</a:t>
          </a:r>
          <a:r>
            <a:rPr lang="it-IT" sz="1800" b="0" i="0" kern="1200" dirty="0"/>
            <a:t> </a:t>
          </a:r>
          <a:r>
            <a:rPr lang="it-IT" sz="1800" b="0" i="0" kern="1200" dirty="0" err="1"/>
            <a:t>courses</a:t>
          </a:r>
          <a:r>
            <a:rPr lang="it-IT" sz="1800" b="0" i="0" kern="1200" dirty="0"/>
            <a:t>. </a:t>
          </a:r>
          <a:r>
            <a:rPr lang="it-IT" sz="1800" b="0" i="0" kern="1200" dirty="0" err="1"/>
            <a:t>Lastly</a:t>
          </a:r>
          <a:r>
            <a:rPr lang="it-IT" sz="1800" b="0" i="0" kern="1200" dirty="0"/>
            <a:t>, in 1956 </a:t>
          </a:r>
          <a:r>
            <a:rPr lang="it-IT" sz="1800" b="0" i="0" kern="1200" dirty="0" err="1"/>
            <a:t>it</a:t>
          </a:r>
          <a:r>
            <a:rPr lang="it-IT" sz="1800" b="0" i="0" kern="1200" dirty="0"/>
            <a:t> </a:t>
          </a:r>
          <a:r>
            <a:rPr lang="it-IT" sz="1800" b="0" i="0" kern="1200" dirty="0" err="1"/>
            <a:t>became</a:t>
          </a:r>
          <a:r>
            <a:rPr lang="it-IT" sz="1800" b="0" i="0" kern="1200" dirty="0"/>
            <a:t> a Professional Institute for Industry and </a:t>
          </a:r>
          <a:r>
            <a:rPr lang="it-IT" sz="1800" b="0" i="0" kern="1200" dirty="0" err="1"/>
            <a:t>Crafts</a:t>
          </a:r>
          <a:r>
            <a:rPr lang="it-IT" sz="1800" b="0" i="0" kern="1200" dirty="0"/>
            <a:t> "L.B. Alberti.</a:t>
          </a:r>
          <a:endParaRPr lang="en-US" sz="1800" kern="1200" dirty="0"/>
        </a:p>
      </dsp:txBody>
      <dsp:txXfrm>
        <a:off x="2010467" y="3572056"/>
        <a:ext cx="6553052" cy="940714"/>
      </dsp:txXfrm>
    </dsp:sp>
    <dsp:sp modelId="{6040F80B-39DD-4EF0-8E63-F5B277BA8C22}">
      <dsp:nvSpPr>
        <dsp:cNvPr id="0" name=""/>
        <dsp:cNvSpPr/>
      </dsp:nvSpPr>
      <dsp:spPr>
        <a:xfrm>
          <a:off x="7275288" y="765333"/>
          <a:ext cx="649511" cy="649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7421428" y="765333"/>
        <a:ext cx="357231" cy="488757"/>
      </dsp:txXfrm>
    </dsp:sp>
    <dsp:sp modelId="{D16104AD-0A5E-4CF4-A203-D814E650ED1D}">
      <dsp:nvSpPr>
        <dsp:cNvPr id="0" name=""/>
        <dsp:cNvSpPr/>
      </dsp:nvSpPr>
      <dsp:spPr>
        <a:xfrm>
          <a:off x="7938990" y="1946263"/>
          <a:ext cx="649511" cy="649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085130" y="1946263"/>
        <a:ext cx="357231" cy="488757"/>
      </dsp:txXfrm>
    </dsp:sp>
    <dsp:sp modelId="{DC1527FB-91F4-4799-A14E-2E37BAB0DBD9}">
      <dsp:nvSpPr>
        <dsp:cNvPr id="0" name=""/>
        <dsp:cNvSpPr/>
      </dsp:nvSpPr>
      <dsp:spPr>
        <a:xfrm>
          <a:off x="8592786" y="3127193"/>
          <a:ext cx="649511" cy="64951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8738926" y="3127193"/>
        <a:ext cx="357231" cy="488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A4B52-950B-45B8-8ECF-2EE1F4169A6B}">
      <dsp:nvSpPr>
        <dsp:cNvPr id="0" name=""/>
        <dsp:cNvSpPr/>
      </dsp:nvSpPr>
      <dsp:spPr>
        <a:xfrm>
          <a:off x="120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16DE0-B114-4FD0-B7D7-B57DB13798EA}">
      <dsp:nvSpPr>
        <dsp:cNvPr id="0" name=""/>
        <dsp:cNvSpPr/>
      </dsp:nvSpPr>
      <dsp:spPr>
        <a:xfrm>
          <a:off x="47280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/>
            <a:t>Initially Adjusters, Turners, Blacksmiths,Carpenters-Ebanists and then Masons, Mechanics for Aviation and for Agricultural Tractors or even Radiotelegraphists, Marconists and Repairers of Radio and TV</a:t>
          </a:r>
          <a:endParaRPr lang="en-US" sz="2400" kern="1200"/>
        </a:p>
      </dsp:txBody>
      <dsp:txXfrm>
        <a:off x="551747" y="747779"/>
        <a:ext cx="4086513" cy="2537310"/>
      </dsp:txXfrm>
    </dsp:sp>
    <dsp:sp modelId="{AFC7D91F-FD6C-4934-B122-F96BADB51E61}">
      <dsp:nvSpPr>
        <dsp:cNvPr id="0" name=""/>
        <dsp:cNvSpPr/>
      </dsp:nvSpPr>
      <dsp:spPr>
        <a:xfrm>
          <a:off x="5188799" y="220821"/>
          <a:ext cx="4244391" cy="26951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20FF3A-D2F8-48E8-8ABE-01F3EF324180}">
      <dsp:nvSpPr>
        <dsp:cNvPr id="0" name=""/>
        <dsp:cNvSpPr/>
      </dsp:nvSpPr>
      <dsp:spPr>
        <a:xfrm>
          <a:off x="5660398" y="668840"/>
          <a:ext cx="4244391" cy="2695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0" i="0" kern="1200"/>
            <a:t>Now technicians are trained with both, mechanical and electrotechnical/electronic (Mechatronics) skills for the automotive repair or for civil and industrial plants.</a:t>
          </a:r>
          <a:endParaRPr lang="en-US" sz="2400" kern="1200"/>
        </a:p>
      </dsp:txBody>
      <dsp:txXfrm>
        <a:off x="5739337" y="747779"/>
        <a:ext cx="4086513" cy="2537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0C9A2-4DE1-432B-8E13-054DAD2424B3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D80E1-4703-43E9-8C12-D0F24D2253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9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D80E1-4703-43E9-8C12-D0F24D2253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40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D80E1-4703-43E9-8C12-D0F24D2253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23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D80E1-4703-43E9-8C12-D0F24D2253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15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bertirimini.edu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E46CBAD-80CB-6747-B35C-4A57911FA320}"/>
              </a:ext>
            </a:extLst>
          </p:cNvPr>
          <p:cNvSpPr txBox="1"/>
          <p:nvPr/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atin typeface="+mj-lt"/>
                <a:ea typeface="+mj-ea"/>
                <a:cs typeface="+mj-cs"/>
              </a:rPr>
              <a:t>IPSIA  Leon Battista Alberti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31AA49-67BC-B446-AEA6-6469BB2B8CC6}"/>
              </a:ext>
            </a:extLst>
          </p:cNvPr>
          <p:cNvSpPr txBox="1"/>
          <p:nvPr/>
        </p:nvSpPr>
        <p:spPr>
          <a:xfrm>
            <a:off x="1141412" y="2249487"/>
            <a:ext cx="4844521" cy="35417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800" dirty="0"/>
              <a:t>Our School </a:t>
            </a:r>
            <a:r>
              <a:rPr lang="en-US" sz="2800" dirty="0">
                <a:effectLst/>
              </a:rPr>
              <a:t>owes its name to the architect Leon Battista Alberti (1404 – 1472), author of the project of the city's cathedral</a:t>
            </a:r>
            <a:endParaRPr lang="en-US" sz="2800" dirty="0"/>
          </a:p>
        </p:txBody>
      </p:sp>
      <p:pic>
        <p:nvPicPr>
          <p:cNvPr id="16" name="Immagine 16">
            <a:extLst>
              <a:ext uri="{FF2B5EF4-FFF2-40B4-BE49-F238E27FC236}">
                <a16:creationId xmlns:a16="http://schemas.microsoft.com/office/drawing/2014/main" id="{BFB90AA4-D78C-E048-9AB5-5732A54BE2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" r="4075" b="4"/>
          <a:stretch/>
        </p:blipFill>
        <p:spPr>
          <a:xfrm>
            <a:off x="8719872" y="2497720"/>
            <a:ext cx="2327538" cy="3047892"/>
          </a:xfrm>
          <a:custGeom>
            <a:avLst/>
            <a:gdLst/>
            <a:ahLst/>
            <a:cxnLst/>
            <a:rect l="l" t="t" r="r" b="b"/>
            <a:pathLst>
              <a:path w="2327538" h="3047892">
                <a:moveTo>
                  <a:pt x="0" y="0"/>
                </a:moveTo>
                <a:lnTo>
                  <a:pt x="2327538" y="0"/>
                </a:lnTo>
                <a:lnTo>
                  <a:pt x="2327538" y="2899764"/>
                </a:lnTo>
                <a:cubicBezTo>
                  <a:pt x="2327538" y="2981573"/>
                  <a:pt x="2261219" y="3047892"/>
                  <a:pt x="2179410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9">
            <a:extLst>
              <a:ext uri="{FF2B5EF4-FFF2-40B4-BE49-F238E27FC236}">
                <a16:creationId xmlns:a16="http://schemas.microsoft.com/office/drawing/2014/main" id="{A9C4B78D-5230-3248-B368-0A991C5773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092" b="4"/>
          <a:stretch/>
        </p:blipFill>
        <p:spPr>
          <a:xfrm>
            <a:off x="6392335" y="2497720"/>
            <a:ext cx="2327537" cy="3047892"/>
          </a:xfrm>
          <a:custGeom>
            <a:avLst/>
            <a:gdLst/>
            <a:ahLst/>
            <a:cxnLst/>
            <a:rect l="l" t="t" r="r" b="b"/>
            <a:pathLst>
              <a:path w="2327537" h="3047892">
                <a:moveTo>
                  <a:pt x="148128" y="0"/>
                </a:moveTo>
                <a:lnTo>
                  <a:pt x="2327537" y="0"/>
                </a:lnTo>
                <a:lnTo>
                  <a:pt x="2327537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84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FB6D3A-7095-0145-9C8F-D9A16155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44" y="673692"/>
            <a:ext cx="9279494" cy="495985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000" dirty="0">
                <a:solidFill>
                  <a:schemeClr val="accent3"/>
                </a:solidFill>
              </a:rPr>
              <a:t>THANKS FOR YOUR ATTENTION</a:t>
            </a:r>
            <a:br>
              <a:rPr lang="it-IT" sz="4000" dirty="0">
                <a:solidFill>
                  <a:srgbClr val="FFFF00"/>
                </a:solidFill>
              </a:rPr>
            </a:br>
            <a:br>
              <a:rPr lang="it-IT" sz="4000" dirty="0">
                <a:solidFill>
                  <a:srgbClr val="FFFF00"/>
                </a:solidFill>
              </a:rPr>
            </a:br>
            <a:r>
              <a:rPr lang="it-IT" sz="4000" cap="none" dirty="0">
                <a:solidFill>
                  <a:srgbClr val="FFFF00"/>
                </a:solidFill>
              </a:rPr>
              <a:t>For more information:</a:t>
            </a:r>
            <a:br>
              <a:rPr lang="it-IT" sz="4000" cap="none" dirty="0">
                <a:solidFill>
                  <a:srgbClr val="FFFF00"/>
                </a:solidFill>
              </a:rPr>
            </a:br>
            <a:br>
              <a:rPr lang="it-IT" sz="4000" cap="none" dirty="0">
                <a:solidFill>
                  <a:srgbClr val="FFFF00"/>
                </a:solidFill>
              </a:rPr>
            </a:br>
            <a:r>
              <a:rPr lang="it-IT" sz="4000" i="1" cap="none" dirty="0">
                <a:solidFill>
                  <a:srgbClr val="FFFF00"/>
                </a:solidFill>
              </a:rPr>
              <a:t>- </a:t>
            </a:r>
            <a:r>
              <a:rPr lang="it-IT" sz="4000" i="1" cap="none" dirty="0" err="1">
                <a:solidFill>
                  <a:srgbClr val="FFFF00"/>
                </a:solidFill>
              </a:rPr>
              <a:t>address</a:t>
            </a:r>
            <a:r>
              <a:rPr lang="it-IT" sz="4000" i="1" cap="none" dirty="0">
                <a:solidFill>
                  <a:srgbClr val="FFFF00"/>
                </a:solidFill>
              </a:rPr>
              <a:t>: Via Tambroni 24, 47923 Rimini (RN), Italia</a:t>
            </a:r>
            <a:br>
              <a:rPr lang="it-IT" sz="4000" i="1" cap="none" dirty="0">
                <a:solidFill>
                  <a:srgbClr val="FFFF00"/>
                </a:solidFill>
              </a:rPr>
            </a:br>
            <a:r>
              <a:rPr lang="it-IT" sz="4000" i="1" cap="none" dirty="0">
                <a:solidFill>
                  <a:srgbClr val="FFFF00"/>
                </a:solidFill>
              </a:rPr>
              <a:t>- phone </a:t>
            </a:r>
            <a:r>
              <a:rPr lang="it-IT" sz="4000" i="1" cap="none" dirty="0" err="1">
                <a:solidFill>
                  <a:srgbClr val="FFFF00"/>
                </a:solidFill>
              </a:rPr>
              <a:t>number</a:t>
            </a:r>
            <a:r>
              <a:rPr lang="it-IT" sz="4000" i="1" cap="none" dirty="0">
                <a:solidFill>
                  <a:srgbClr val="FFFF00"/>
                </a:solidFill>
              </a:rPr>
              <a:t>: +39 0541393827</a:t>
            </a:r>
            <a:br>
              <a:rPr lang="it-IT" sz="4000" i="1" cap="none" dirty="0">
                <a:solidFill>
                  <a:srgbClr val="FFFF00"/>
                </a:solidFill>
              </a:rPr>
            </a:br>
            <a:r>
              <a:rPr lang="it-IT" sz="4000" i="1" cap="none" dirty="0">
                <a:solidFill>
                  <a:srgbClr val="FFFF00"/>
                </a:solidFill>
              </a:rPr>
              <a:t>- web </a:t>
            </a:r>
            <a:r>
              <a:rPr lang="it-IT" sz="4000" i="1" cap="none" dirty="0" err="1">
                <a:solidFill>
                  <a:srgbClr val="FFFF00"/>
                </a:solidFill>
              </a:rPr>
              <a:t>address</a:t>
            </a:r>
            <a:r>
              <a:rPr lang="it-IT" sz="4000" i="1" cap="none" dirty="0">
                <a:solidFill>
                  <a:srgbClr val="FFFF00"/>
                </a:solidFill>
              </a:rPr>
              <a:t>: </a:t>
            </a:r>
            <a:r>
              <a:rPr lang="it-IT" sz="4000" i="1" cap="none" dirty="0">
                <a:solidFill>
                  <a:srgbClr val="FFFF00"/>
                </a:solidFill>
                <a:hlinkClick r:id="rId3"/>
              </a:rPr>
              <a:t>www.albertirimini.edu.it</a:t>
            </a:r>
            <a:br>
              <a:rPr lang="it-IT" sz="4000" i="1" cap="none" dirty="0">
                <a:solidFill>
                  <a:srgbClr val="FFFF00"/>
                </a:solidFill>
              </a:rPr>
            </a:br>
            <a:r>
              <a:rPr lang="it-IT" sz="4000" i="1" cap="none" dirty="0">
                <a:solidFill>
                  <a:srgbClr val="FFFF00"/>
                </a:solidFill>
              </a:rPr>
              <a:t>- e-mail: RNRI010007@istruzione.it</a:t>
            </a:r>
            <a:br>
              <a:rPr lang="it-IT" sz="4000" cap="none" dirty="0">
                <a:solidFill>
                  <a:srgbClr val="FFFF00"/>
                </a:solidFill>
              </a:rPr>
            </a:br>
            <a:r>
              <a:rPr lang="it-IT" sz="4000" cap="none" dirty="0">
                <a:solidFill>
                  <a:srgbClr val="FFFF00"/>
                </a:solidFill>
              </a:rPr>
              <a:t> </a:t>
            </a:r>
            <a:endParaRPr lang="it-IT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6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>
            <a:extLst>
              <a:ext uri="{FF2B5EF4-FFF2-40B4-BE49-F238E27FC236}">
                <a16:creationId xmlns:a16="http://schemas.microsoft.com/office/drawing/2014/main" id="{42A62C1E-C074-4B9F-A126-5A6EB8091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15">
            <a:extLst>
              <a:ext uri="{FF2B5EF4-FFF2-40B4-BE49-F238E27FC236}">
                <a16:creationId xmlns:a16="http://schemas.microsoft.com/office/drawing/2014/main" id="{AFAAC72B-1468-4A61-818C-9D6740A34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DE7BA23F-CC7D-4F24-AA5D-87499F598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1DA9AA6-9ED7-44A9-B89A-11D0F25AE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1F0F80-5D96-4187-B1CF-7B7431005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91BC74D8-180D-4752-8DB9-505286F1A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BE69DAC-23FF-40E7-85CE-FBD085B37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382513DE-28E5-4321-8AD8-DFF9A5D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AB55DF4F-428E-4489-BE27-817642043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1B7FA976-0B14-4F79-8941-DE4DBC021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CEFDC5BE-6BCF-4416-9519-1BD9689B7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FDB8EB04-E349-4D57-BBB2-92BFE4450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7D4FB99B-8938-4DEB-A48C-3BE646BA6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68F5E6F-41A9-43EC-993A-5521B263D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5A1F62AA-D053-4902-92FF-68F46F1AE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54B35167-8C7F-4B4F-8237-6D71249C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5E227694-C57C-4F1D-AF07-8D0EC3F68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5839C01B-00BF-4880-B3D7-88C84DD1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66C6C7C1-7ACD-4545-BA06-5379AA3CC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28491955-6EBA-4E18-A945-B932BF040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75E5F549-BC29-4753-AFF3-51A22F953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843F9AF2-0061-417E-A0DD-D7C44548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441782E9-AB6A-4CF3-9891-3296C9F46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0011C945-E97D-4B05-AEF3-C4B7E14C1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E027A564-E1CF-4BD2-B2A3-05DFEA1D9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3EDB7B30-4D98-4873-83A0-409BFA7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5213EC14-8315-452D-8459-3D37691A3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9A398B2F-C37F-4EEA-A23D-51B55F600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FA8C1A2E-3302-4D50-BE7D-4A4BDD25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2B777039-FD88-4624-86A1-2466E07CB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Rectangle 33">
              <a:extLst>
                <a:ext uri="{FF2B5EF4-FFF2-40B4-BE49-F238E27FC236}">
                  <a16:creationId xmlns:a16="http://schemas.microsoft.com/office/drawing/2014/main" id="{F5BBAC42-91EE-4166-AE92-D9B8E93A6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id="{C4F2A499-1D75-4098-A69A-46F1BBCDE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id="{BEC3B11A-8CD5-49CE-B430-62523671C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id="{6DF23043-CE13-4BD7-A5B1-160E54D2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id="{855D1673-334D-4ADA-B7A4-3A93ABA0F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id="{A0540102-6F39-4192-B853-36A8304CA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id="{FE7B2F63-B5E0-457B-8BDA-296AF0D6D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id="{8AE74BF9-DD70-4138-AEA2-9E92FA54C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id="{D57F9876-DDD6-4CDB-8CA3-3111229CB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id="{D47958BA-B87B-43D9-B93E-988D8F206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id="{6803A143-4A93-479A-859F-BC981C5E7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id="{5CC5C31E-616F-4351-944F-550BD278E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Rectangle 45">
              <a:extLst>
                <a:ext uri="{FF2B5EF4-FFF2-40B4-BE49-F238E27FC236}">
                  <a16:creationId xmlns:a16="http://schemas.microsoft.com/office/drawing/2014/main" id="{E8BB0EFF-C194-4679-AEC8-C6FADD255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5C5DCB57-D4AE-4565-AC0D-3CADFE7FD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93D5FBB1-89CF-4233-BE4A-80A60AA22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159AEC9A-0D77-41B5-847A-9DC4119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ED3F4044-CEFD-495A-8475-FC1A31C7C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F757E84F-F23F-433B-AFFC-2458F7958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B5299AC1-77AA-4E3B-9906-E74667C2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04ACF07A-AC80-4798-80C1-12A206946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id="{26021A8B-6608-47E6-BCA3-604B36A7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id="{304A353F-3DAA-4EAF-B03C-89430382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id="{41725314-ECC6-43BA-942E-59B57436D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6">
              <a:extLst>
                <a:ext uri="{FF2B5EF4-FFF2-40B4-BE49-F238E27FC236}">
                  <a16:creationId xmlns:a16="http://schemas.microsoft.com/office/drawing/2014/main" id="{6D630F64-A97A-4544-9770-C7A59B041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7">
              <a:extLst>
                <a:ext uri="{FF2B5EF4-FFF2-40B4-BE49-F238E27FC236}">
                  <a16:creationId xmlns:a16="http://schemas.microsoft.com/office/drawing/2014/main" id="{409BC0A2-5953-4975-BDAA-05BC3002D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8">
              <a:extLst>
                <a:ext uri="{FF2B5EF4-FFF2-40B4-BE49-F238E27FC236}">
                  <a16:creationId xmlns:a16="http://schemas.microsoft.com/office/drawing/2014/main" id="{BD1C4CCF-2F20-4FC7-B197-1C6478471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9B0AA1-69FC-E547-8778-B7F5A2100F56}"/>
              </a:ext>
            </a:extLst>
          </p:cNvPr>
          <p:cNvSpPr txBox="1"/>
          <p:nvPr/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 algn="just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ea typeface="+mj-ea"/>
                <a:cs typeface="+mj-cs"/>
              </a:rPr>
              <a:t>B</a:t>
            </a:r>
            <a:r>
              <a:rPr lang="en-US" sz="3200" dirty="0">
                <a:effectLst/>
                <a:latin typeface="+mj-lt"/>
                <a:ea typeface="+mj-ea"/>
                <a:cs typeface="+mj-cs"/>
              </a:rPr>
              <a:t>oth the institute's logos recall his work: the ‘</a:t>
            </a:r>
            <a:r>
              <a:rPr lang="en-US" sz="3200" dirty="0" err="1">
                <a:latin typeface="+mj-lt"/>
                <a:ea typeface="+mj-ea"/>
                <a:cs typeface="+mj-cs"/>
              </a:rPr>
              <a:t>T</a:t>
            </a:r>
            <a:r>
              <a:rPr lang="en-US" sz="3200" dirty="0" err="1">
                <a:effectLst/>
                <a:latin typeface="+mj-lt"/>
                <a:ea typeface="+mj-ea"/>
                <a:cs typeface="+mj-cs"/>
              </a:rPr>
              <a:t>empio</a:t>
            </a:r>
            <a:r>
              <a:rPr lang="en-US" sz="32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M</a:t>
            </a:r>
            <a:r>
              <a:rPr lang="en-US" sz="3200" dirty="0" err="1">
                <a:effectLst/>
                <a:latin typeface="+mj-lt"/>
                <a:ea typeface="+mj-ea"/>
                <a:cs typeface="+mj-cs"/>
              </a:rPr>
              <a:t>alatestiano</a:t>
            </a:r>
            <a:r>
              <a:rPr lang="en-US" sz="3200" dirty="0">
                <a:effectLst/>
                <a:latin typeface="+mj-lt"/>
                <a:ea typeface="+mj-ea"/>
                <a:cs typeface="+mj-cs"/>
              </a:rPr>
              <a:t>’ in </a:t>
            </a:r>
            <a:r>
              <a:rPr lang="en-US" sz="3200" dirty="0">
                <a:latin typeface="+mj-lt"/>
                <a:ea typeface="+mj-ea"/>
                <a:cs typeface="+mj-cs"/>
              </a:rPr>
              <a:t>R</a:t>
            </a:r>
            <a:r>
              <a:rPr lang="en-US" sz="3200" dirty="0">
                <a:effectLst/>
                <a:latin typeface="+mj-lt"/>
                <a:ea typeface="+mj-ea"/>
                <a:cs typeface="+mj-cs"/>
              </a:rPr>
              <a:t>imini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80" name="Round Diagonal Corner Rectangle 6">
            <a:extLst>
              <a:ext uri="{FF2B5EF4-FFF2-40B4-BE49-F238E27FC236}">
                <a16:creationId xmlns:a16="http://schemas.microsoft.com/office/drawing/2014/main" id="{98F6821F-C46B-4236-BF82-0110C907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701E74B-43DB-704B-9C46-0B29E71BDE66}"/>
              </a:ext>
            </a:extLst>
          </p:cNvPr>
          <p:cNvPicPr/>
          <p:nvPr/>
        </p:nvPicPr>
        <p:blipFill rotWithShape="1">
          <a:blip r:embed="rId4" cstate="print"/>
          <a:srcRect l="129" r="11429" b="1"/>
          <a:stretch/>
        </p:blipFill>
        <p:spPr bwMode="auto">
          <a:xfrm>
            <a:off x="987014" y="951493"/>
            <a:ext cx="3310219" cy="29754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Immagine 10">
            <a:extLst>
              <a:ext uri="{FF2B5EF4-FFF2-40B4-BE49-F238E27FC236}">
                <a16:creationId xmlns:a16="http://schemas.microsoft.com/office/drawing/2014/main" id="{A97FB220-41A4-4D46-9DA7-49AA33626B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02" b="-2"/>
          <a:stretch/>
        </p:blipFill>
        <p:spPr>
          <a:xfrm>
            <a:off x="4449025" y="951493"/>
            <a:ext cx="3319744" cy="2975493"/>
          </a:xfrm>
          <a:prstGeom prst="rect">
            <a:avLst/>
          </a:pr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3BB045ED-5E71-5F4E-A4FD-2EFB22ADAA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6" r="9785" b="-3"/>
          <a:stretch/>
        </p:blipFill>
        <p:spPr>
          <a:xfrm>
            <a:off x="7920560" y="951493"/>
            <a:ext cx="3319744" cy="29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57D52AE-0918-4225-A1B1-9342376F5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53140"/>
              </p:ext>
            </p:extLst>
          </p:nvPr>
        </p:nvGraphicFramePr>
        <p:xfrm>
          <a:off x="1141413" y="1019503"/>
          <a:ext cx="9906000" cy="454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55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D0C14C8-9D09-674B-BB80-D2EA828E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it-IT" b="1" i="0">
                <a:effectLst/>
              </a:rPr>
              <a:t>The Institute's specializations have always been linked to the needs of the territory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ED66B6A-6AF6-459B-8FDC-AC10B2768F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21066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08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E161B7B-8AB8-C14B-A8B1-34B32E544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65" y="181605"/>
            <a:ext cx="5773147" cy="3247395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AE6F69B7-2A9E-D54C-8C93-A65BF3958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14" y="3305169"/>
            <a:ext cx="6323157" cy="32473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1BA10C-6D4E-1949-8780-05DF522F34DB}"/>
              </a:ext>
            </a:extLst>
          </p:cNvPr>
          <p:cNvSpPr txBox="1"/>
          <p:nvPr/>
        </p:nvSpPr>
        <p:spPr>
          <a:xfrm>
            <a:off x="72852" y="305436"/>
            <a:ext cx="662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>
                <a:solidFill>
                  <a:srgbClr val="7030A0"/>
                </a:solidFill>
                <a:latin typeface="+mj-lt"/>
              </a:rPr>
              <a:t>WELDING LABORATORY EXERCISES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0715B7-F328-0144-B419-94445C2A470B}"/>
              </a:ext>
            </a:extLst>
          </p:cNvPr>
          <p:cNvSpPr txBox="1"/>
          <p:nvPr/>
        </p:nvSpPr>
        <p:spPr>
          <a:xfrm>
            <a:off x="7024237" y="4588933"/>
            <a:ext cx="4810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/>
              <a:t>RESTORATION OF HISTORICAL MOTORCYCLES</a:t>
            </a:r>
          </a:p>
        </p:txBody>
      </p:sp>
    </p:spTree>
    <p:extLst>
      <p:ext uri="{BB962C8B-B14F-4D97-AF65-F5344CB8AC3E}">
        <p14:creationId xmlns:p14="http://schemas.microsoft.com/office/powerpoint/2010/main" val="82979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68CAD92-E3C5-CE42-B6B9-B69657748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2" y="328198"/>
            <a:ext cx="3427882" cy="2562342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998F206A-DBC1-1549-A9FD-8B966CD4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2" y="3168629"/>
            <a:ext cx="4628444" cy="3459762"/>
          </a:xfrm>
          <a:prstGeom prst="rect">
            <a:avLst/>
          </a:prstGeom>
        </p:spPr>
      </p:pic>
      <p:pic>
        <p:nvPicPr>
          <p:cNvPr id="8" name="Immagine 8">
            <a:extLst>
              <a:ext uri="{FF2B5EF4-FFF2-40B4-BE49-F238E27FC236}">
                <a16:creationId xmlns:a16="http://schemas.microsoft.com/office/drawing/2014/main" id="{A3415326-7637-0843-A9D0-E638FDB3E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211" y="3121248"/>
            <a:ext cx="6046839" cy="3459763"/>
          </a:xfrm>
          <a:prstGeom prst="rect">
            <a:avLst/>
          </a:prstGeom>
        </p:spPr>
      </p:pic>
      <p:pic>
        <p:nvPicPr>
          <p:cNvPr id="10" name="Immagine 10">
            <a:extLst>
              <a:ext uri="{FF2B5EF4-FFF2-40B4-BE49-F238E27FC236}">
                <a16:creationId xmlns:a16="http://schemas.microsoft.com/office/drawing/2014/main" id="{4CFA737D-9FFC-F641-94C7-DE44776E5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995" y="206974"/>
            <a:ext cx="3590055" cy="26835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128957-255B-2142-8162-8D0F684AD401}"/>
              </a:ext>
            </a:extLst>
          </p:cNvPr>
          <p:cNvSpPr txBox="1"/>
          <p:nvPr/>
        </p:nvSpPr>
        <p:spPr>
          <a:xfrm>
            <a:off x="4245351" y="328198"/>
            <a:ext cx="350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>
                <a:effectLst/>
              </a:rPr>
              <a:t>panels for </a:t>
            </a:r>
            <a:r>
              <a:rPr lang="it-IT" sz="2000" dirty="0" err="1">
                <a:effectLst/>
              </a:rPr>
              <a:t>practicing</a:t>
            </a:r>
            <a:r>
              <a:rPr lang="it-IT" sz="2000" dirty="0">
                <a:effectLst/>
              </a:rPr>
              <a:t> on </a:t>
            </a:r>
            <a:r>
              <a:rPr lang="it-IT" sz="2000" dirty="0" err="1">
                <a:effectLst/>
              </a:rPr>
              <a:t>electrical</a:t>
            </a:r>
            <a:r>
              <a:rPr lang="it-IT" sz="2000" dirty="0">
                <a:effectLst/>
              </a:rPr>
              <a:t> systems</a:t>
            </a:r>
            <a:endParaRPr lang="it-IT" sz="2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636FB49-28CC-604A-B837-2B0630EABC5F}"/>
              </a:ext>
            </a:extLst>
          </p:cNvPr>
          <p:cNvSpPr txBox="1"/>
          <p:nvPr/>
        </p:nvSpPr>
        <p:spPr>
          <a:xfrm>
            <a:off x="4583467" y="1966540"/>
            <a:ext cx="3067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000" dirty="0" err="1">
                <a:effectLst/>
              </a:rPr>
              <a:t>Laboratories</a:t>
            </a:r>
            <a:r>
              <a:rPr lang="it-IT" sz="2000" dirty="0">
                <a:effectLst/>
              </a:rPr>
              <a:t> with </a:t>
            </a:r>
            <a:r>
              <a:rPr lang="it-IT" sz="2000" dirty="0" err="1">
                <a:effectLst/>
              </a:rPr>
              <a:t>traditional</a:t>
            </a:r>
            <a:r>
              <a:rPr lang="it-IT" sz="2000" dirty="0">
                <a:effectLst/>
              </a:rPr>
              <a:t> and </a:t>
            </a:r>
            <a:r>
              <a:rPr lang="it-IT" sz="2000" dirty="0" err="1">
                <a:effectLst/>
              </a:rPr>
              <a:t>numerical</a:t>
            </a:r>
            <a:r>
              <a:rPr lang="it-IT" sz="2000" dirty="0">
                <a:effectLst/>
              </a:rPr>
              <a:t> control machine tools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392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EB19A0D-88ED-4EC7-B012-FDA45662F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39C885C-7507-48BC-8DA5-9B9A8A3B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80315E80-D09C-4AAC-A1AA-6416ADD0A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64D5536-A035-4505-AF73-4F7CAE48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81218E36-F40D-459F-A201-0A62E0FA5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5B53825A-3A84-4E26-A19D-A61548B6A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AD90489C-7868-4D44-828E-5BD078E1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98ED0810-C456-43E0-A430-4BF3E84BB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5A0D863-274E-498B-A757-EE462B7CF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7819E45-002E-4BE7-9D91-AF82D3776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B2A702D-53E8-4674-87E0-CA1F7E562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51CEEF2-55A9-4CDF-BB69-2D07031F0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CEC5350-68CD-460C-999B-A6055EA50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26945734-B592-423F-BCF3-8ED922746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7">
              <a:extLst>
                <a:ext uri="{FF2B5EF4-FFF2-40B4-BE49-F238E27FC236}">
                  <a16:creationId xmlns:a16="http://schemas.microsoft.com/office/drawing/2014/main" id="{D6FF6791-D332-4D35-90E0-42011DF40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id="{B1ED9C0C-0AD0-4F60-BB85-02B00AFE7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id="{E202B26B-3FB3-4127-9295-F6E24A75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A9B0C70B-3686-4190-8592-736E11AB4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3DCD01FB-20E8-42C3-AFE9-DFD3F426A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E18D3AEB-E104-4243-893A-880F9A3C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25B79020-576E-46E2-BDDD-3D93C9DD53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:a16="http://schemas.microsoft.com/office/drawing/2014/main" id="{F9BE123C-99CB-4F9F-B6AD-D78B41011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2652409A-0FBC-471C-8070-735AA2D18C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A7B0AC30-BECB-435E-B184-5893DAF4C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209F3AA3-0D92-49EA-8E9E-E85193591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96C003E9-8BC2-48CC-ABF7-540233FD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13BDD8BA-D378-486C-AAC9-F4BC3E856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04C38930-9B92-429B-915A-D0198D6AC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32660743-42C8-4FFB-A77B-66678E1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6B242301-66B7-4876-B23A-1B97410A5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Rectangle 33">
              <a:extLst>
                <a:ext uri="{FF2B5EF4-FFF2-40B4-BE49-F238E27FC236}">
                  <a16:creationId xmlns:a16="http://schemas.microsoft.com/office/drawing/2014/main" id="{B05C5127-C481-4571-9E17-90305CA0A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BC0F1F06-EBE2-4919-A902-A503E384D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2B2E1C8D-A953-4AED-8346-C34CFE3B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8F150D6E-EB09-41AD-93BE-BF543BE36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AE3633FE-8FF6-4FC3-8422-483E7FAED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233BC09-3785-4EA9-A80F-699EABFC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DEFAAC70-9A33-41C4-9960-80B056E47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FE1B6380-FA49-4E35-B2EB-BC1D322A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F578AFE9-69B9-4FE3-A349-4640D49A5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49C01CF4-73AC-40B8-8AA5-60072CBB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B4DA1C3D-282A-4010-9263-E2F62D79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52475A43-7A28-4A0F-BA58-C070BB882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Rectangle 45">
              <a:extLst>
                <a:ext uri="{FF2B5EF4-FFF2-40B4-BE49-F238E27FC236}">
                  <a16:creationId xmlns:a16="http://schemas.microsoft.com/office/drawing/2014/main" id="{0C7241CC-AC61-4580-A46E-C217B329EB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46">
              <a:extLst>
                <a:ext uri="{FF2B5EF4-FFF2-40B4-BE49-F238E27FC236}">
                  <a16:creationId xmlns:a16="http://schemas.microsoft.com/office/drawing/2014/main" id="{584FF8AA-E75D-483B-A344-7022541CF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7">
              <a:extLst>
                <a:ext uri="{FF2B5EF4-FFF2-40B4-BE49-F238E27FC236}">
                  <a16:creationId xmlns:a16="http://schemas.microsoft.com/office/drawing/2014/main" id="{AFF0ABD2-8247-432E-9F13-CCB7D0E62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8">
              <a:extLst>
                <a:ext uri="{FF2B5EF4-FFF2-40B4-BE49-F238E27FC236}">
                  <a16:creationId xmlns:a16="http://schemas.microsoft.com/office/drawing/2014/main" id="{8779D639-A8BE-46A3-BF82-B0498C363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49">
              <a:extLst>
                <a:ext uri="{FF2B5EF4-FFF2-40B4-BE49-F238E27FC236}">
                  <a16:creationId xmlns:a16="http://schemas.microsoft.com/office/drawing/2014/main" id="{62C75AD3-B601-4AB8-A449-C0375B26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7CEBAD4A-BB32-451F-B1E1-48D6F52EB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9EA19F7F-29F8-4DF4-AB9B-C4D507FA7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9A6E14CB-BA29-40ED-B9E1-9AF554AFD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3">
              <a:extLst>
                <a:ext uri="{FF2B5EF4-FFF2-40B4-BE49-F238E27FC236}">
                  <a16:creationId xmlns:a16="http://schemas.microsoft.com/office/drawing/2014/main" id="{384A67CA-9AF3-4473-9BC7-2C48C4326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4">
              <a:extLst>
                <a:ext uri="{FF2B5EF4-FFF2-40B4-BE49-F238E27FC236}">
                  <a16:creationId xmlns:a16="http://schemas.microsoft.com/office/drawing/2014/main" id="{9DE1AF00-9D03-4DFB-B862-C86659628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5">
              <a:extLst>
                <a:ext uri="{FF2B5EF4-FFF2-40B4-BE49-F238E27FC236}">
                  <a16:creationId xmlns:a16="http://schemas.microsoft.com/office/drawing/2014/main" id="{03D15E32-C507-4B36-B9AB-BD0A1AEBDE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6">
              <a:extLst>
                <a:ext uri="{FF2B5EF4-FFF2-40B4-BE49-F238E27FC236}">
                  <a16:creationId xmlns:a16="http://schemas.microsoft.com/office/drawing/2014/main" id="{978B3024-1C05-4858-A919-0ABF75EF7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7">
              <a:extLst>
                <a:ext uri="{FF2B5EF4-FFF2-40B4-BE49-F238E27FC236}">
                  <a16:creationId xmlns:a16="http://schemas.microsoft.com/office/drawing/2014/main" id="{04B0C1D6-8B63-4D35-83C5-5D4331190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8">
              <a:extLst>
                <a:ext uri="{FF2B5EF4-FFF2-40B4-BE49-F238E27FC236}">
                  <a16:creationId xmlns:a16="http://schemas.microsoft.com/office/drawing/2014/main" id="{C0409678-BF82-43B2-8F95-46A5A0E18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E05310D-1147-C244-AA21-F0825884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424" y="4141693"/>
            <a:ext cx="8791575" cy="1301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700" cap="none" dirty="0"/>
              <a:t>A</a:t>
            </a:r>
            <a:r>
              <a:rPr lang="en-US" sz="3700" cap="none" dirty="0">
                <a:effectLst/>
              </a:rPr>
              <a:t> 3D printer entirely made by a student for the State </a:t>
            </a:r>
            <a:r>
              <a:rPr lang="en-US" sz="3700" cap="none" dirty="0"/>
              <a:t>E</a:t>
            </a:r>
            <a:r>
              <a:rPr lang="en-US" sz="3700" cap="none" dirty="0">
                <a:effectLst/>
              </a:rPr>
              <a:t>xam in year 2018/19</a:t>
            </a:r>
            <a:endParaRPr lang="en-US" sz="3700" cap="none" dirty="0"/>
          </a:p>
        </p:txBody>
      </p:sp>
      <p:pic>
        <p:nvPicPr>
          <p:cNvPr id="8" name="Immagine 8">
            <a:extLst>
              <a:ext uri="{FF2B5EF4-FFF2-40B4-BE49-F238E27FC236}">
                <a16:creationId xmlns:a16="http://schemas.microsoft.com/office/drawing/2014/main" id="{B75429B9-1D8E-4443-AA3F-EC0DD090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182" y="1108038"/>
            <a:ext cx="3858410" cy="289380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CB96F898-0557-F24A-9EC6-AC427624D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832" y="1102655"/>
            <a:ext cx="3858410" cy="2893808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17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D74BA5-FAC1-C34D-95DB-D615B92F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00" y="874643"/>
            <a:ext cx="5995988" cy="4153233"/>
          </a:xfrm>
        </p:spPr>
        <p:txBody>
          <a:bodyPr>
            <a:noAutofit/>
          </a:bodyPr>
          <a:lstStyle/>
          <a:p>
            <a:r>
              <a:rPr lang="it-IT" sz="2800" dirty="0" err="1">
                <a:effectLst/>
              </a:rPr>
              <a:t>Since</a:t>
            </a:r>
            <a:r>
              <a:rPr lang="it-IT" sz="2800" dirty="0">
                <a:effectLst/>
              </a:rPr>
              <a:t> 2005, the institute </a:t>
            </a:r>
            <a:r>
              <a:rPr lang="it-IT" sz="2800" dirty="0" err="1">
                <a:effectLst/>
              </a:rPr>
              <a:t>has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activated</a:t>
            </a:r>
            <a:r>
              <a:rPr lang="it-IT" sz="2800" dirty="0">
                <a:effectLst/>
              </a:rPr>
              <a:t> the </a:t>
            </a:r>
            <a:r>
              <a:rPr lang="it-IT" sz="2800" dirty="0" err="1">
                <a:effectLst/>
              </a:rPr>
              <a:t>course</a:t>
            </a:r>
            <a:r>
              <a:rPr lang="it-IT" sz="2800" dirty="0">
                <a:effectLst/>
              </a:rPr>
              <a:t> for </a:t>
            </a:r>
            <a:r>
              <a:rPr lang="it-IT" sz="2800" dirty="0" err="1">
                <a:effectLst/>
              </a:rPr>
              <a:t>Technician</a:t>
            </a:r>
            <a:r>
              <a:rPr lang="it-IT" sz="2800" dirty="0">
                <a:effectLst/>
              </a:rPr>
              <a:t> of </a:t>
            </a:r>
            <a:r>
              <a:rPr lang="it-IT" sz="2800" dirty="0" err="1">
                <a:effectLst/>
              </a:rPr>
              <a:t>socio-sanitary</a:t>
            </a:r>
            <a:r>
              <a:rPr lang="it-IT" sz="2800" dirty="0">
                <a:effectLst/>
              </a:rPr>
              <a:t> systems OPTICIANS</a:t>
            </a:r>
          </a:p>
          <a:p>
            <a:endParaRPr lang="it-IT" sz="2800" dirty="0">
              <a:effectLst/>
            </a:endParaRPr>
          </a:p>
          <a:p>
            <a:r>
              <a:rPr lang="it-IT" sz="2800" dirty="0"/>
              <a:t> From </a:t>
            </a:r>
            <a:r>
              <a:rPr lang="it-IT" sz="2800" dirty="0" err="1"/>
              <a:t>year</a:t>
            </a:r>
            <a:r>
              <a:rPr lang="it-IT" sz="2800" dirty="0"/>
              <a:t> 2020-21the institute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going</a:t>
            </a:r>
            <a:r>
              <a:rPr lang="it-IT" sz="2800" dirty="0"/>
              <a:t> to </a:t>
            </a:r>
            <a:r>
              <a:rPr lang="it-IT" sz="2800" dirty="0" err="1"/>
              <a:t>active</a:t>
            </a:r>
            <a:r>
              <a:rPr lang="it-IT" sz="2800" dirty="0"/>
              <a:t> the </a:t>
            </a:r>
            <a:r>
              <a:rPr lang="it-IT" sz="2800" dirty="0" err="1"/>
              <a:t>course</a:t>
            </a:r>
            <a:r>
              <a:rPr lang="it-IT" sz="2800" dirty="0"/>
              <a:t> for </a:t>
            </a:r>
            <a:r>
              <a:rPr lang="it-IT" sz="2800" dirty="0" err="1"/>
              <a:t>Technician</a:t>
            </a:r>
            <a:r>
              <a:rPr lang="it-IT" sz="2800" dirty="0"/>
              <a:t> of </a:t>
            </a:r>
            <a:r>
              <a:rPr lang="it-IT" sz="2800" dirty="0" err="1"/>
              <a:t>socio-sanitary</a:t>
            </a:r>
            <a:r>
              <a:rPr lang="it-IT" sz="2800" dirty="0"/>
              <a:t> system (OSS: social worker in public </a:t>
            </a:r>
            <a:r>
              <a:rPr lang="it-IT" sz="2800" dirty="0" err="1"/>
              <a:t>health</a:t>
            </a:r>
            <a:r>
              <a:rPr lang="it-IT" sz="2800" dirty="0"/>
              <a:t> service)</a:t>
            </a:r>
          </a:p>
        </p:txBody>
      </p:sp>
      <p:sp>
        <p:nvSpPr>
          <p:cNvPr id="71" name="Round Diagonal Corner Rectangle 6">
            <a:extLst>
              <a:ext uri="{FF2B5EF4-FFF2-40B4-BE49-F238E27FC236}">
                <a16:creationId xmlns:a16="http://schemas.microsoft.com/office/drawing/2014/main" id="{1EF77448-7543-4B70-A21F-AA7796726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0"/>
            <a:ext cx="4631055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08000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d_manfredi_donata.jpg">
            <a:extLst>
              <a:ext uri="{FF2B5EF4-FFF2-40B4-BE49-F238E27FC236}">
                <a16:creationId xmlns:a16="http://schemas.microsoft.com/office/drawing/2014/main" id="{BB57E626-F681-E041-805D-CED763870E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88" y="321733"/>
            <a:ext cx="921479" cy="1638186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D8FB480-FB25-4CFA-BC46-4CEB76E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2286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sultato immagini per oss">
            <a:extLst>
              <a:ext uri="{FF2B5EF4-FFF2-40B4-BE49-F238E27FC236}">
                <a16:creationId xmlns:a16="http://schemas.microsoft.com/office/drawing/2014/main" id="{9E1FCE18-CA3E-41C4-A819-CEC046EE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4735" y="2660597"/>
            <a:ext cx="1638186" cy="163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FF13E3B-F6A3-40C3-B3D0-5EC536B82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945" y="4572000"/>
            <a:ext cx="4636008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hd_musumeci_sebastiano.jpg">
            <a:extLst>
              <a:ext uri="{FF2B5EF4-FFF2-40B4-BE49-F238E27FC236}">
                <a16:creationId xmlns:a16="http://schemas.microsoft.com/office/drawing/2014/main" id="{8E8C6661-2162-0E4E-8C87-6917EE57A4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63" y="4936657"/>
            <a:ext cx="2912330" cy="163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B0A3A6D5-60E9-B845-8B81-5DA84966D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it-IT" sz="4000" b="1">
                <a:effectLst/>
              </a:rPr>
              <a:t>Evening classes for adults</a:t>
            </a:r>
            <a:endParaRPr lang="it-IT" sz="4000" b="1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FF3029-E0DB-6140-B8E0-1E3CE624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3" y="1082673"/>
            <a:ext cx="5751237" cy="4708528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it-IT" sz="2000" b="0" i="0" dirty="0">
                <a:effectLst/>
              </a:rPr>
              <a:t>In </a:t>
            </a:r>
            <a:r>
              <a:rPr lang="it-IT" sz="2000" b="0" i="0" dirty="0" err="1">
                <a:effectLst/>
              </a:rPr>
              <a:t>our</a:t>
            </a:r>
            <a:r>
              <a:rPr lang="it-IT" sz="2000" b="0" i="0" dirty="0">
                <a:effectLst/>
              </a:rPr>
              <a:t> institute </a:t>
            </a:r>
            <a:r>
              <a:rPr lang="it-IT" sz="2000" b="0" i="0" dirty="0" err="1">
                <a:effectLst/>
              </a:rPr>
              <a:t>there</a:t>
            </a:r>
            <a:r>
              <a:rPr lang="it-IT" sz="2000" b="0" i="0" dirty="0">
                <a:effectLst/>
              </a:rPr>
              <a:t> are </a:t>
            </a:r>
            <a:r>
              <a:rPr lang="it-IT" sz="2000" b="0" i="0" dirty="0" err="1">
                <a:effectLst/>
              </a:rPr>
              <a:t>also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evening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courses</a:t>
            </a:r>
            <a:r>
              <a:rPr lang="it-IT" sz="2000" b="0" i="0" dirty="0">
                <a:effectLst/>
              </a:rPr>
              <a:t>. </a:t>
            </a:r>
            <a:r>
              <a:rPr lang="it-IT" sz="2000" b="0" i="0" dirty="0" err="1">
                <a:effectLst/>
              </a:rPr>
              <a:t>They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have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been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recently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renewed</a:t>
            </a:r>
            <a:r>
              <a:rPr lang="it-IT" sz="2000" b="0" i="0" dirty="0">
                <a:effectLst/>
              </a:rPr>
              <a:t> by the legislator in line with the 2006 EU </a:t>
            </a:r>
            <a:r>
              <a:rPr lang="it-IT" sz="2000" b="0" i="0" dirty="0" err="1">
                <a:effectLst/>
              </a:rPr>
              <a:t>recommendations</a:t>
            </a:r>
            <a:r>
              <a:rPr lang="it-IT" sz="2000" b="0" i="0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it-IT" sz="2000" b="0" i="0" dirty="0">
                <a:effectLst/>
              </a:rPr>
              <a:t>Over the </a:t>
            </a:r>
            <a:r>
              <a:rPr lang="it-IT" sz="2000" b="0" i="0" dirty="0" err="1">
                <a:effectLst/>
              </a:rPr>
              <a:t>years</a:t>
            </a:r>
            <a:r>
              <a:rPr lang="it-IT" sz="2000" b="0" i="0" dirty="0">
                <a:effectLst/>
              </a:rPr>
              <a:t>, the user </a:t>
            </a:r>
            <a:r>
              <a:rPr lang="it-IT" sz="2000" b="0" i="0" dirty="0" err="1">
                <a:effectLst/>
              </a:rPr>
              <a:t>has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changed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profoundly.before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there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were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almost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exclusively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young</a:t>
            </a:r>
            <a:r>
              <a:rPr lang="it-IT" sz="2000" b="0" i="0" dirty="0">
                <a:effectLst/>
              </a:rPr>
              <a:t> people </a:t>
            </a:r>
            <a:r>
              <a:rPr lang="it-IT" sz="2000" b="0" i="0" dirty="0" err="1">
                <a:effectLst/>
              </a:rPr>
              <a:t>who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had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prematurely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stopped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their</a:t>
            </a:r>
            <a:r>
              <a:rPr lang="it-IT" sz="2000" b="0" i="0" dirty="0">
                <a:effectLst/>
              </a:rPr>
              <a:t> studies.</a:t>
            </a:r>
          </a:p>
          <a:p>
            <a:pPr>
              <a:lnSpc>
                <a:spcPct val="110000"/>
              </a:lnSpc>
            </a:pPr>
            <a:r>
              <a:rPr lang="it-IT" sz="2000" b="0" i="0" dirty="0" err="1">
                <a:effectLst/>
              </a:rPr>
              <a:t>Now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also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many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adults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who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wish</a:t>
            </a:r>
            <a:r>
              <a:rPr lang="it-IT" sz="2000" b="0" i="0" dirty="0">
                <a:effectLst/>
              </a:rPr>
              <a:t> to </a:t>
            </a:r>
            <a:r>
              <a:rPr lang="it-IT" sz="2000" b="0" i="0" dirty="0" err="1">
                <a:effectLst/>
              </a:rPr>
              <a:t>improve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their</a:t>
            </a:r>
            <a:r>
              <a:rPr lang="it-IT" sz="2000" b="0" i="0" dirty="0">
                <a:effectLst/>
              </a:rPr>
              <a:t> training for </a:t>
            </a:r>
            <a:r>
              <a:rPr lang="it-IT" sz="2000" b="0" i="0" dirty="0" err="1">
                <a:effectLst/>
              </a:rPr>
              <a:t>advancement</a:t>
            </a:r>
            <a:r>
              <a:rPr lang="it-IT" sz="2000" b="0" i="0" dirty="0">
                <a:effectLst/>
              </a:rPr>
              <a:t> from a </a:t>
            </a:r>
            <a:r>
              <a:rPr lang="it-IT" sz="2000" b="0" i="0" dirty="0" err="1">
                <a:effectLst/>
              </a:rPr>
              <a:t>professional</a:t>
            </a:r>
            <a:r>
              <a:rPr lang="it-IT" sz="2000" b="0" i="0" dirty="0">
                <a:effectLst/>
              </a:rPr>
              <a:t> point of </a:t>
            </a:r>
            <a:r>
              <a:rPr lang="it-IT" sz="2000" b="0" i="0" dirty="0" err="1">
                <a:effectLst/>
              </a:rPr>
              <a:t>view</a:t>
            </a:r>
            <a:r>
              <a:rPr lang="it-IT" sz="2000" b="0" i="0" dirty="0">
                <a:effectLst/>
              </a:rPr>
              <a:t> or to </a:t>
            </a:r>
            <a:r>
              <a:rPr lang="it-IT" sz="2000" b="0" i="0" dirty="0" err="1">
                <a:effectLst/>
              </a:rPr>
              <a:t>improve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employment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prospects</a:t>
            </a:r>
            <a:endParaRPr lang="it-IT" sz="2000" b="0" i="0" dirty="0">
              <a:effectLst/>
            </a:endParaRPr>
          </a:p>
          <a:p>
            <a:pPr>
              <a:lnSpc>
                <a:spcPct val="110000"/>
              </a:lnSpc>
            </a:pPr>
            <a:r>
              <a:rPr lang="it-IT" sz="2000" b="0" i="0" dirty="0">
                <a:effectLst/>
              </a:rPr>
              <a:t>The institute </a:t>
            </a:r>
            <a:r>
              <a:rPr lang="it-IT" sz="2000" b="0" i="0" dirty="0" err="1">
                <a:effectLst/>
              </a:rPr>
              <a:t>has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also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been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active</a:t>
            </a:r>
            <a:r>
              <a:rPr lang="it-IT" sz="2000" b="0" i="0" dirty="0">
                <a:effectLst/>
              </a:rPr>
              <a:t> for </a:t>
            </a:r>
            <a:r>
              <a:rPr lang="it-IT" sz="2000" b="0" i="0" dirty="0" err="1">
                <a:effectLst/>
              </a:rPr>
              <a:t>years</a:t>
            </a:r>
            <a:r>
              <a:rPr lang="it-IT" sz="2000" b="0" i="0" dirty="0">
                <a:effectLst/>
              </a:rPr>
              <a:t> in the </a:t>
            </a:r>
            <a:r>
              <a:rPr lang="it-IT" sz="2000" b="0" i="0" dirty="0" err="1">
                <a:effectLst/>
              </a:rPr>
              <a:t>course</a:t>
            </a:r>
            <a:r>
              <a:rPr lang="it-IT" sz="2000" b="0" i="0" dirty="0">
                <a:effectLst/>
              </a:rPr>
              <a:t> for </a:t>
            </a:r>
            <a:r>
              <a:rPr lang="it-IT" sz="2000" b="0" i="0" dirty="0" err="1">
                <a:effectLst/>
              </a:rPr>
              <a:t>distance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opticians</a:t>
            </a:r>
            <a:r>
              <a:rPr lang="it-IT" sz="2000" b="0" i="0" dirty="0">
                <a:effectLst/>
              </a:rPr>
              <a:t> (e-learning) </a:t>
            </a:r>
            <a:r>
              <a:rPr lang="it-IT" sz="2000" b="0" i="0" dirty="0" err="1">
                <a:effectLst/>
              </a:rPr>
              <a:t>aimed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at</a:t>
            </a:r>
            <a:r>
              <a:rPr lang="it-IT" sz="2000" b="0" i="0" dirty="0">
                <a:effectLst/>
              </a:rPr>
              <a:t> the </a:t>
            </a:r>
            <a:r>
              <a:rPr lang="it-IT" sz="2000" b="0" i="0" dirty="0" err="1">
                <a:effectLst/>
              </a:rPr>
              <a:t>students</a:t>
            </a:r>
            <a:r>
              <a:rPr lang="it-IT" sz="2000" b="0" i="0" dirty="0">
                <a:effectLst/>
              </a:rPr>
              <a:t> of the </a:t>
            </a:r>
            <a:r>
              <a:rPr lang="it-IT" sz="2000" b="0" i="0" dirty="0" err="1">
                <a:effectLst/>
              </a:rPr>
              <a:t>evening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course</a:t>
            </a:r>
            <a:r>
              <a:rPr lang="it-IT" sz="2000" b="0" i="0" dirty="0">
                <a:effectLst/>
              </a:rPr>
              <a:t> with </a:t>
            </a:r>
            <a:r>
              <a:rPr lang="it-IT" sz="2000" b="0" i="0" dirty="0" err="1">
                <a:effectLst/>
              </a:rPr>
              <a:t>real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difficulties</a:t>
            </a:r>
            <a:r>
              <a:rPr lang="it-IT" sz="2000" b="0" i="0" dirty="0">
                <a:effectLst/>
              </a:rPr>
              <a:t> to follow </a:t>
            </a:r>
            <a:r>
              <a:rPr lang="it-IT" sz="2000" b="0" i="0" dirty="0" err="1">
                <a:effectLst/>
              </a:rPr>
              <a:t>all</a:t>
            </a:r>
            <a:r>
              <a:rPr lang="it-IT" sz="2000" b="0" i="0" dirty="0">
                <a:effectLst/>
              </a:rPr>
              <a:t> the </a:t>
            </a:r>
            <a:r>
              <a:rPr lang="it-IT" sz="2000" b="0" i="0" dirty="0" err="1">
                <a:effectLst/>
              </a:rPr>
              <a:t>lessons</a:t>
            </a:r>
            <a:r>
              <a:rPr lang="it-IT" sz="2000" b="0" i="0" dirty="0">
                <a:effectLst/>
              </a:rPr>
              <a:t>, </a:t>
            </a:r>
            <a:r>
              <a:rPr lang="it-IT" sz="2000" b="0" i="0" dirty="0" err="1">
                <a:effectLst/>
              </a:rPr>
              <a:t>facilitating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their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path</a:t>
            </a:r>
            <a:r>
              <a:rPr lang="it-IT" sz="2000" b="0" i="0" dirty="0">
                <a:effectLst/>
              </a:rPr>
              <a:t> </a:t>
            </a:r>
            <a:r>
              <a:rPr lang="it-IT" sz="2000" b="0" i="0" dirty="0" err="1">
                <a:effectLst/>
              </a:rPr>
              <a:t>without</a:t>
            </a:r>
            <a:r>
              <a:rPr lang="it-IT" sz="2000" b="0" i="0" dirty="0">
                <a:effectLst/>
              </a:rPr>
              <a:t> giving up the </a:t>
            </a:r>
            <a:r>
              <a:rPr lang="it-IT" sz="2000" b="0" i="0" dirty="0" err="1">
                <a:effectLst/>
              </a:rPr>
              <a:t>professional</a:t>
            </a:r>
            <a:r>
              <a:rPr lang="it-IT" sz="2000" b="0" i="0" dirty="0">
                <a:effectLst/>
              </a:rPr>
              <a:t> activity.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047009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424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Tw Cen MT</vt:lpstr>
      <vt:lpstr>Wingdings</vt:lpstr>
      <vt:lpstr>Circuito</vt:lpstr>
      <vt:lpstr>Presentazione standard di PowerPoint</vt:lpstr>
      <vt:lpstr>Presentazione standard di PowerPoint</vt:lpstr>
      <vt:lpstr>Presentazione standard di PowerPoint</vt:lpstr>
      <vt:lpstr>The Institute's specializations have always been linked to the needs of the territory</vt:lpstr>
      <vt:lpstr>Presentazione standard di PowerPoint</vt:lpstr>
      <vt:lpstr>Presentazione standard di PowerPoint</vt:lpstr>
      <vt:lpstr>A 3D printer entirely made by a student for the State Exam in year 2018/19</vt:lpstr>
      <vt:lpstr>Presentazione standard di PowerPoint</vt:lpstr>
      <vt:lpstr>Evening classes for adults</vt:lpstr>
      <vt:lpstr>THANKS FOR YOUR ATTENTION  For more information:  - address: Via Tambroni 24, 47923 Rimini (RN), Italia - phone number: +39 0541393827 - web address: www.albertirimini.edu.it - e-mail: RNRI010007@istruzione.it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Ranocchi</dc:creator>
  <cp:lastModifiedBy>Ilaria Ranocchi</cp:lastModifiedBy>
  <cp:revision>4</cp:revision>
  <dcterms:created xsi:type="dcterms:W3CDTF">2020-02-13T09:56:40Z</dcterms:created>
  <dcterms:modified xsi:type="dcterms:W3CDTF">2020-02-13T10:28:52Z</dcterms:modified>
</cp:coreProperties>
</file>