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F77802-500B-4515-BFF0-1016FB712890}" type="datetimeFigureOut">
              <a:rPr lang="el-GR" smtClean="0"/>
              <a:t>7/12/2017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FE117E-8F18-4F67-8A0F-6DBCAA073A3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L\Pictures\2017-18\&#919;&#956;&#949;&#961;&#945;%20AMEA\MOV06899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291536" cy="1872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Δεκεμβρίου- Ημέρα των ΑΜΕΑ</a:t>
            </a:r>
            <a:br>
              <a:rPr lang="el-GR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December – The World Day of People with special Needs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51720" y="4415259"/>
            <a:ext cx="6944072" cy="146201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Παρακολουθήσαμε βίντεο για να δούμε τις ειδικές ικανότητες που έχουν αναπτύξει τα ΑΜΕΑ  και τις δυσκολίες που αντιμετωπίζουν.</a:t>
            </a:r>
          </a:p>
          <a:p>
            <a:r>
              <a:rPr lang="en-US" dirty="0" smtClean="0"/>
              <a:t>We watched videos to see the special abilities that People with SN have developed and the difficulties that they face.</a:t>
            </a:r>
            <a:endParaRPr lang="el-GR" dirty="0"/>
          </a:p>
        </p:txBody>
      </p:sp>
      <p:pic>
        <p:nvPicPr>
          <p:cNvPr id="1026" name="Picture 2" descr="C:\Users\XL\Pictures\Logo Nea Protasi Col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16416" y="116632"/>
            <a:ext cx="681112" cy="1092128"/>
          </a:xfrm>
          <a:prstGeom prst="rect">
            <a:avLst/>
          </a:prstGeom>
          <a:noFill/>
        </p:spPr>
      </p:pic>
      <p:pic>
        <p:nvPicPr>
          <p:cNvPr id="1027" name="Picture 3" descr="C:\Users\XL\Pictures\logo erasmu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2840395" cy="57606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707904" y="116632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Y.E.S.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DSC0689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pic>
        <p:nvPicPr>
          <p:cNvPr id="8" name="7 - Θέση περιεχομένου" descr="DSC068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00600" y="2771775"/>
            <a:ext cx="3886200" cy="291465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Ζωγραφική με το «άλλο» χέρι.</a:t>
            </a:r>
          </a:p>
          <a:p>
            <a:r>
              <a:rPr lang="en-US" dirty="0" smtClean="0"/>
              <a:t>Painting with the “wrong” hand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Ζωγραφική με το πόδι.</a:t>
            </a:r>
          </a:p>
          <a:p>
            <a:r>
              <a:rPr lang="en-US" dirty="0" smtClean="0"/>
              <a:t>Painting with legs.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Ζωγραφική με το στόμα.</a:t>
            </a:r>
            <a:br>
              <a:rPr lang="el-GR" dirty="0" smtClean="0"/>
            </a:br>
            <a:r>
              <a:rPr lang="en-US" dirty="0" smtClean="0"/>
              <a:t>Painting with the mouth.</a:t>
            </a:r>
            <a:endParaRPr lang="el-GR" dirty="0"/>
          </a:p>
        </p:txBody>
      </p:sp>
      <p:pic>
        <p:nvPicPr>
          <p:cNvPr id="5" name="4 - Θέση περιεχομένου" descr="DSC0692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5 - Θέση περιεχομένου" descr="DSC06952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6899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414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Μετακίνηση χωρίς πόδια.</a:t>
            </a:r>
            <a:br>
              <a:rPr lang="el-GR" dirty="0" smtClean="0"/>
            </a:br>
            <a:r>
              <a:rPr lang="en-US" dirty="0" smtClean="0"/>
              <a:t>Movement without using legs.</a:t>
            </a:r>
            <a:endParaRPr lang="el-GR" dirty="0"/>
          </a:p>
        </p:txBody>
      </p:sp>
      <p:pic>
        <p:nvPicPr>
          <p:cNvPr id="7" name="6 - Θέση περιεχομένου" descr="DSC0693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09600" y="2418454"/>
            <a:ext cx="3886200" cy="291326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Οδήγηση τυφλού.</a:t>
            </a:r>
            <a:br>
              <a:rPr lang="el-GR" dirty="0" smtClean="0"/>
            </a:br>
            <a:r>
              <a:rPr lang="en-US" dirty="0" smtClean="0"/>
              <a:t>Guidance of the blind.</a:t>
            </a:r>
            <a:endParaRPr lang="el-GR" dirty="0"/>
          </a:p>
        </p:txBody>
      </p:sp>
      <p:pic>
        <p:nvPicPr>
          <p:cNvPr id="4" name="3 - Θέση περιεχομένου" descr="DSC0690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Βρίσκω το σωστό πρόσωπο αναγνωρίζοντας τη φωνή.</a:t>
            </a:r>
            <a:br>
              <a:rPr lang="el-GR" sz="2800" dirty="0" smtClean="0"/>
            </a:br>
            <a:r>
              <a:rPr lang="en-US" sz="2800" dirty="0" smtClean="0"/>
              <a:t>Find the right person by recognizing the voice.</a:t>
            </a:r>
            <a:endParaRPr lang="el-GR" sz="2800" dirty="0"/>
          </a:p>
        </p:txBody>
      </p:sp>
      <p:pic>
        <p:nvPicPr>
          <p:cNvPr id="6" name="5 - Θέση περιεχομένου" descr="DSC0691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Αναγνώριση αντικειμένων.</a:t>
            </a:r>
            <a:br>
              <a:rPr lang="el-GR" dirty="0" smtClean="0"/>
            </a:br>
            <a:r>
              <a:rPr lang="en-US" dirty="0" smtClean="0"/>
              <a:t>Recognizing items.</a:t>
            </a:r>
            <a:endParaRPr lang="el-GR" dirty="0"/>
          </a:p>
        </p:txBody>
      </p:sp>
      <p:pic>
        <p:nvPicPr>
          <p:cNvPr id="7" name="6 - Θέση περιεχομένου" descr="DSC0691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pic>
        <p:nvPicPr>
          <p:cNvPr id="8" name="7 - Θέση περιεχομένου" descr="DSC0694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00600" y="2771775"/>
            <a:ext cx="3886200" cy="2914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Γλώσσα του σώματος &amp; Νοηματική</a:t>
            </a:r>
            <a:br>
              <a:rPr lang="el-GR" dirty="0" smtClean="0"/>
            </a:br>
            <a:r>
              <a:rPr lang="en-US" dirty="0" smtClean="0"/>
              <a:t>Body Language &amp; Sign Language</a:t>
            </a:r>
            <a:endParaRPr lang="el-GR" dirty="0"/>
          </a:p>
        </p:txBody>
      </p:sp>
      <p:pic>
        <p:nvPicPr>
          <p:cNvPr id="6" name="5 - Θέση περιεχομένου" descr="DSC0695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</TotalTime>
  <Words>100</Words>
  <Application>Microsoft Office PowerPoint</Application>
  <PresentationFormat>Προβολή στην οθόνη (4:3)</PresentationFormat>
  <Paragraphs>14</Paragraphs>
  <Slides>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Διάμεσος</vt:lpstr>
      <vt:lpstr>3η Δεκεμβρίου- Ημέρα των ΑΜΕΑ 3rd December – The World Day of People with special Needs</vt:lpstr>
      <vt:lpstr>Διαφάνεια 2</vt:lpstr>
      <vt:lpstr>Ζωγραφική με το στόμα. Painting with the mouth.</vt:lpstr>
      <vt:lpstr>Διαφάνεια 4</vt:lpstr>
      <vt:lpstr>Μετακίνηση χωρίς πόδια. Movement without using legs.</vt:lpstr>
      <vt:lpstr>Οδήγηση τυφλού. Guidance of the blind.</vt:lpstr>
      <vt:lpstr>Βρίσκω το σωστό πρόσωπο αναγνωρίζοντας τη φωνή. Find the right person by recognizing the voice.</vt:lpstr>
      <vt:lpstr>Αναγνώριση αντικειμένων. Recognizing items.</vt:lpstr>
      <vt:lpstr>Γλώσσα του σώματος &amp; Νοηματική Body Language &amp; Sign Language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3η Δεκεμβρίου- Ημέρα των ΑΜΕΑ 3rd December – The World Day of People with special Needs</dc:title>
  <dc:creator>XL</dc:creator>
  <cp:lastModifiedBy>XL</cp:lastModifiedBy>
  <cp:revision>11</cp:revision>
  <dcterms:created xsi:type="dcterms:W3CDTF">2017-12-07T06:49:24Z</dcterms:created>
  <dcterms:modified xsi:type="dcterms:W3CDTF">2017-12-07T08:03:20Z</dcterms:modified>
</cp:coreProperties>
</file>