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7" r:id="rId7"/>
    <p:sldId id="262" r:id="rId8"/>
    <p:sldId id="263" r:id="rId9"/>
    <p:sldId id="264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9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2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24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46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50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58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46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65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24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33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2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3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19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40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9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1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F9FD62-23D4-4E50-9DD4-802202A7CE71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4E9BAB-DA75-4271-8A24-BBB8F1ADB6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88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8541" y="1419538"/>
            <a:ext cx="10522039" cy="124925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WE ARE ALL HUMANS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02745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0685" y="425003"/>
            <a:ext cx="6596743" cy="927887"/>
          </a:xfrm>
        </p:spPr>
        <p:txBody>
          <a:bodyPr>
            <a:normAutofit fontScale="90000"/>
          </a:bodyPr>
          <a:lstStyle/>
          <a:p>
            <a:r>
              <a:rPr lang="hr-HR" sz="4800" dirty="0" err="1" smtClean="0"/>
              <a:t>Activities</a:t>
            </a:r>
            <a:r>
              <a:rPr lang="hr-HR" sz="4800" dirty="0" smtClean="0"/>
              <a:t> </a:t>
            </a:r>
            <a:r>
              <a:rPr lang="hr-HR" sz="4800" dirty="0" err="1" smtClean="0"/>
              <a:t>of</a:t>
            </a:r>
            <a:r>
              <a:rPr lang="hr-HR" sz="4800" dirty="0" smtClean="0"/>
              <a:t> </a:t>
            </a:r>
            <a:r>
              <a:rPr lang="hr-HR" sz="4800" dirty="0" err="1" smtClean="0"/>
              <a:t>cLASS</a:t>
            </a:r>
            <a:r>
              <a:rPr lang="hr-HR" sz="4800" dirty="0" smtClean="0"/>
              <a:t> 8b</a:t>
            </a:r>
            <a:endParaRPr lang="hr-HR" sz="4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4210" y="1687132"/>
            <a:ext cx="10108285" cy="150682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Students </a:t>
            </a:r>
            <a:r>
              <a:rPr lang="hr-HR" sz="2800" dirty="0" err="1" smtClean="0"/>
              <a:t>of</a:t>
            </a:r>
            <a:r>
              <a:rPr lang="en-US" sz="2800" dirty="0" smtClean="0"/>
              <a:t> </a:t>
            </a:r>
            <a:r>
              <a:rPr lang="hr-HR" sz="2800" dirty="0" err="1" smtClean="0"/>
              <a:t>class</a:t>
            </a:r>
            <a:r>
              <a:rPr lang="hr-HR" sz="2800" dirty="0" smtClean="0"/>
              <a:t> 8b</a:t>
            </a:r>
            <a:r>
              <a:rPr lang="en-US" sz="2800" dirty="0" smtClean="0"/>
              <a:t> </a:t>
            </a:r>
            <a:r>
              <a:rPr lang="hr-HR" sz="2800" dirty="0" err="1" smtClean="0"/>
              <a:t>created</a:t>
            </a:r>
            <a:r>
              <a:rPr lang="en-US" sz="2800" dirty="0" smtClean="0"/>
              <a:t> comic </a:t>
            </a:r>
            <a:r>
              <a:rPr lang="en-US" sz="2800" dirty="0"/>
              <a:t>books thematically related to the eTwinning project We Are All Humans </a:t>
            </a:r>
            <a:r>
              <a:rPr lang="hr-HR" sz="2800" dirty="0" err="1" smtClean="0"/>
              <a:t>using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Web 2.0 tool</a:t>
            </a:r>
            <a:r>
              <a:rPr lang="en-US" sz="2800" dirty="0" smtClean="0"/>
              <a:t> </a:t>
            </a:r>
            <a:r>
              <a:rPr lang="en-US" sz="2800" dirty="0" err="1"/>
              <a:t>Pixton</a:t>
            </a:r>
            <a:r>
              <a:rPr lang="en-US" sz="2800" dirty="0"/>
              <a:t>.</a:t>
            </a:r>
            <a:endParaRPr lang="hr-HR" sz="2800" dirty="0"/>
          </a:p>
        </p:txBody>
      </p:sp>
      <p:pic>
        <p:nvPicPr>
          <p:cNvPr id="4" name="Slika 3" descr="TwinSpac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35537" r="9078" b="20713"/>
          <a:stretch/>
        </p:blipFill>
        <p:spPr>
          <a:xfrm>
            <a:off x="6014434" y="3644722"/>
            <a:ext cx="6061656" cy="2389030"/>
          </a:xfrm>
          <a:prstGeom prst="rect">
            <a:avLst/>
          </a:prstGeom>
        </p:spPr>
      </p:pic>
      <p:pic>
        <p:nvPicPr>
          <p:cNvPr id="5" name="Slika 4" descr="TwinSpace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32684" r="8732" b="23952"/>
          <a:stretch/>
        </p:blipFill>
        <p:spPr>
          <a:xfrm>
            <a:off x="91783" y="3644722"/>
            <a:ext cx="5692462" cy="2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4194" y="489397"/>
            <a:ext cx="6348549" cy="824856"/>
          </a:xfrm>
        </p:spPr>
        <p:txBody>
          <a:bodyPr>
            <a:normAutofit fontScale="90000"/>
          </a:bodyPr>
          <a:lstStyle/>
          <a:p>
            <a:r>
              <a:rPr lang="hr-HR" sz="4800" dirty="0" err="1"/>
              <a:t>Activities</a:t>
            </a:r>
            <a:r>
              <a:rPr lang="hr-HR" sz="4800" dirty="0"/>
              <a:t> </a:t>
            </a:r>
            <a:r>
              <a:rPr lang="hr-HR" sz="4800" dirty="0" err="1" smtClean="0"/>
              <a:t>of</a:t>
            </a:r>
            <a:r>
              <a:rPr lang="hr-HR" sz="4800" dirty="0" smtClean="0"/>
              <a:t> CLASS </a:t>
            </a:r>
            <a:r>
              <a:rPr lang="hr-HR" sz="4800" dirty="0"/>
              <a:t>8b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51294" y="1702336"/>
            <a:ext cx="10675506" cy="202198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A</a:t>
            </a:r>
            <a:r>
              <a:rPr lang="en-US" sz="2800" dirty="0" smtClean="0"/>
              <a:t>s</a:t>
            </a:r>
            <a:r>
              <a:rPr lang="hr-HR" sz="2800" dirty="0" smtClean="0"/>
              <a:t> a</a:t>
            </a:r>
            <a:r>
              <a:rPr lang="en-US" sz="2800" dirty="0" smtClean="0"/>
              <a:t> </a:t>
            </a:r>
            <a:r>
              <a:rPr lang="en-US" sz="2800" dirty="0"/>
              <a:t>part of the activities of the eTwinning project We Are All </a:t>
            </a:r>
            <a:r>
              <a:rPr lang="en-US" sz="2800" dirty="0" smtClean="0"/>
              <a:t>Humans</a:t>
            </a:r>
            <a:r>
              <a:rPr lang="hr-HR" sz="2800" dirty="0" smtClean="0"/>
              <a:t>, </a:t>
            </a:r>
            <a:r>
              <a:rPr lang="hr-HR" sz="2800" dirty="0" err="1" smtClean="0"/>
              <a:t>within</a:t>
            </a:r>
            <a:r>
              <a:rPr lang="hr-HR" sz="2800" dirty="0" smtClean="0"/>
              <a:t> </a:t>
            </a:r>
            <a:r>
              <a:rPr lang="en-US" sz="2800" dirty="0" smtClean="0"/>
              <a:t>class</a:t>
            </a:r>
            <a:r>
              <a:rPr lang="hr-HR" sz="2800" dirty="0" smtClean="0"/>
              <a:t>es </a:t>
            </a:r>
            <a:r>
              <a:rPr lang="hr-HR" sz="2800" dirty="0" err="1" smtClean="0"/>
              <a:t>of</a:t>
            </a:r>
            <a:r>
              <a:rPr lang="en-US" sz="2800" dirty="0" smtClean="0"/>
              <a:t> </a:t>
            </a:r>
            <a:r>
              <a:rPr lang="hr-HR" sz="2800" dirty="0" smtClean="0"/>
              <a:t>I</a:t>
            </a:r>
            <a:r>
              <a:rPr lang="en-US" sz="2800" dirty="0" err="1" smtClean="0"/>
              <a:t>nformation</a:t>
            </a:r>
            <a:r>
              <a:rPr lang="en-US" sz="2800" dirty="0" smtClean="0"/>
              <a:t> </a:t>
            </a:r>
            <a:r>
              <a:rPr lang="hr-HR" sz="2800" dirty="0" smtClean="0"/>
              <a:t>T</a:t>
            </a:r>
            <a:r>
              <a:rPr lang="en-US" sz="2800" dirty="0" err="1" smtClean="0"/>
              <a:t>echnology</a:t>
            </a:r>
            <a:r>
              <a:rPr lang="hr-HR" sz="2800" dirty="0" smtClean="0"/>
              <a:t>,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class</a:t>
            </a:r>
            <a:r>
              <a:rPr lang="hr-HR" sz="2800" dirty="0" smtClean="0"/>
              <a:t> 8b</a:t>
            </a:r>
            <a:r>
              <a:rPr lang="en-US" sz="2800" dirty="0" smtClean="0"/>
              <a:t> </a:t>
            </a:r>
            <a:r>
              <a:rPr lang="hr-HR" sz="2800" dirty="0" err="1" smtClean="0"/>
              <a:t>tackled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topic</a:t>
            </a:r>
            <a:r>
              <a:rPr lang="hr-HR" sz="2800" dirty="0" smtClean="0"/>
              <a:t> </a:t>
            </a:r>
            <a:r>
              <a:rPr lang="en-US" sz="2800" dirty="0" smtClean="0"/>
              <a:t>using </a:t>
            </a:r>
            <a:r>
              <a:rPr lang="en-US" sz="2800" dirty="0" err="1"/>
              <a:t>Blendspace</a:t>
            </a:r>
            <a:r>
              <a:rPr lang="en-US" sz="2800" dirty="0"/>
              <a:t>.</a:t>
            </a:r>
            <a:endParaRPr lang="hr-HR" sz="2800" dirty="0"/>
          </a:p>
        </p:txBody>
      </p:sp>
      <p:pic>
        <p:nvPicPr>
          <p:cNvPr id="4" name="Slika 3" descr="TwinSpac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27778" r="21726" b="9040"/>
          <a:stretch/>
        </p:blipFill>
        <p:spPr>
          <a:xfrm>
            <a:off x="6110525" y="3594101"/>
            <a:ext cx="4400992" cy="3263899"/>
          </a:xfrm>
          <a:prstGeom prst="rect">
            <a:avLst/>
          </a:prstGeom>
        </p:spPr>
      </p:pic>
      <p:pic>
        <p:nvPicPr>
          <p:cNvPr id="5" name="Slika 4" descr="TwinSpace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4" t="24835" r="21303" b="12376"/>
          <a:stretch/>
        </p:blipFill>
        <p:spPr>
          <a:xfrm>
            <a:off x="1708864" y="3594101"/>
            <a:ext cx="422267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7" y="1313645"/>
            <a:ext cx="9105362" cy="746975"/>
          </a:xfrm>
        </p:spPr>
        <p:txBody>
          <a:bodyPr>
            <a:noAutofit/>
          </a:bodyPr>
          <a:lstStyle/>
          <a:p>
            <a:r>
              <a:rPr lang="hr-HR" sz="4800" dirty="0" err="1"/>
              <a:t>Thanks</a:t>
            </a:r>
            <a:r>
              <a:rPr lang="hr-HR" sz="4800" dirty="0"/>
              <a:t> for </a:t>
            </a:r>
            <a:r>
              <a:rPr lang="hr-HR" sz="4800" dirty="0" err="1"/>
              <a:t>your</a:t>
            </a:r>
            <a:r>
              <a:rPr lang="hr-HR" sz="4800" dirty="0"/>
              <a:t> </a:t>
            </a:r>
            <a:r>
              <a:rPr lang="hr-HR" sz="4800" dirty="0" err="1"/>
              <a:t>attention</a:t>
            </a:r>
            <a:r>
              <a:rPr lang="hr-HR" sz="4800" dirty="0"/>
              <a:t>!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182870" y="5305381"/>
            <a:ext cx="6296697" cy="468344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: Marko </a:t>
            </a:r>
            <a:r>
              <a:rPr lang="hr-HR" dirty="0" err="1"/>
              <a:t>Mihoci</a:t>
            </a:r>
            <a:r>
              <a:rPr lang="hr-HR" dirty="0"/>
              <a:t> 6.b, Čakovec, Croatia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2641599"/>
            <a:ext cx="2092325" cy="20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9823" y="283335"/>
            <a:ext cx="8743124" cy="799098"/>
          </a:xfrm>
        </p:spPr>
        <p:txBody>
          <a:bodyPr>
            <a:noAutofit/>
          </a:bodyPr>
          <a:lstStyle/>
          <a:p>
            <a:r>
              <a:rPr lang="hr-HR" sz="4400" dirty="0" smtClean="0"/>
              <a:t>ETWINNING AT OUR SCHOOL</a:t>
            </a:r>
            <a:endParaRPr lang="hr-HR" sz="4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3907" y="1506828"/>
            <a:ext cx="6875687" cy="493731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classes</a:t>
            </a:r>
            <a:r>
              <a:rPr lang="hr-HR" sz="2800" dirty="0" smtClean="0"/>
              <a:t> 4-8 </a:t>
            </a:r>
            <a:r>
              <a:rPr lang="en-US" sz="2800" dirty="0" err="1" smtClean="0"/>
              <a:t>participat</a:t>
            </a:r>
            <a:r>
              <a:rPr lang="hr-HR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/>
              <a:t>in the project </a:t>
            </a:r>
            <a:r>
              <a:rPr lang="en-US" sz="2800" dirty="0" smtClean="0"/>
              <a:t>about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en-US" sz="2800" dirty="0" smtClean="0"/>
              <a:t> life </a:t>
            </a:r>
            <a:r>
              <a:rPr lang="en-US" sz="2800" dirty="0"/>
              <a:t>of people with disabilities entitled "We Are All Humans</a:t>
            </a:r>
            <a:r>
              <a:rPr lang="en-US" sz="2800" dirty="0" smtClean="0"/>
              <a:t>".</a:t>
            </a:r>
            <a:endParaRPr lang="hr-H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Activities </a:t>
            </a:r>
            <a:r>
              <a:rPr lang="en-US" sz="2800" dirty="0"/>
              <a:t>includes the social dimension of </a:t>
            </a:r>
            <a:r>
              <a:rPr lang="en-US" sz="2800" dirty="0" err="1" smtClean="0"/>
              <a:t>civi</a:t>
            </a:r>
            <a:r>
              <a:rPr lang="hr-HR" sz="2800" dirty="0" smtClean="0"/>
              <a:t>c</a:t>
            </a:r>
            <a:r>
              <a:rPr lang="en-US" sz="2800" dirty="0" smtClean="0"/>
              <a:t> </a:t>
            </a:r>
            <a:r>
              <a:rPr lang="en-US" sz="2800" dirty="0"/>
              <a:t>education with the outcome of solidarity and </a:t>
            </a:r>
            <a:r>
              <a:rPr lang="hr-HR" sz="2800" dirty="0" err="1" smtClean="0"/>
              <a:t>giving</a:t>
            </a:r>
            <a:r>
              <a:rPr lang="hr-HR" sz="2800" dirty="0" smtClean="0"/>
              <a:t> </a:t>
            </a:r>
            <a:r>
              <a:rPr lang="en-US" sz="2800" dirty="0" smtClean="0"/>
              <a:t>assistance </a:t>
            </a:r>
            <a:r>
              <a:rPr lang="en-US" sz="2800" dirty="0"/>
              <a:t>to people with disabilities.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51" y="3000777"/>
            <a:ext cx="5099549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8495" y="476517"/>
            <a:ext cx="8706118" cy="837735"/>
          </a:xfrm>
        </p:spPr>
        <p:txBody>
          <a:bodyPr>
            <a:normAutofit/>
          </a:bodyPr>
          <a:lstStyle/>
          <a:p>
            <a:r>
              <a:rPr lang="hr-HR" sz="4800" dirty="0" smtClean="0"/>
              <a:t>ETWINNING </a:t>
            </a:r>
            <a:r>
              <a:rPr lang="hr-HR" sz="4800" dirty="0"/>
              <a:t>IN OUR SCHOOL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57035" y="1854739"/>
            <a:ext cx="5146885" cy="482313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The </a:t>
            </a:r>
            <a:r>
              <a:rPr lang="en-US" sz="2800" dirty="0" smtClean="0"/>
              <a:t>project</a:t>
            </a:r>
            <a:r>
              <a:rPr lang="hr-HR" sz="2800" dirty="0" smtClean="0"/>
              <a:t> </a:t>
            </a:r>
            <a:r>
              <a:rPr lang="hr-HR" sz="2800" dirty="0" err="1" smtClean="0"/>
              <a:t>was</a:t>
            </a:r>
            <a:r>
              <a:rPr lang="en-US" sz="2800" dirty="0" smtClean="0"/>
              <a:t> </a:t>
            </a:r>
            <a:r>
              <a:rPr lang="en-US" sz="2800" dirty="0"/>
              <a:t>initiated by </a:t>
            </a:r>
            <a:r>
              <a:rPr lang="en-US" sz="2800" dirty="0" smtClean="0"/>
              <a:t>teacher </a:t>
            </a:r>
            <a:r>
              <a:rPr lang="en-US" sz="2800" dirty="0" err="1"/>
              <a:t>Branka</a:t>
            </a:r>
            <a:r>
              <a:rPr lang="en-US" sz="2800" dirty="0"/>
              <a:t> </a:t>
            </a:r>
            <a:r>
              <a:rPr lang="en-US" sz="2800" dirty="0" err="1"/>
              <a:t>Lamza</a:t>
            </a:r>
            <a:r>
              <a:rPr lang="en-US" sz="2800" dirty="0"/>
              <a:t> and teacher </a:t>
            </a:r>
            <a:r>
              <a:rPr lang="en-US" sz="2800" dirty="0" err="1"/>
              <a:t>Ioannis</a:t>
            </a:r>
            <a:r>
              <a:rPr lang="en-US" sz="2800" dirty="0"/>
              <a:t> </a:t>
            </a:r>
            <a:r>
              <a:rPr lang="en-US" sz="2800" dirty="0" err="1"/>
              <a:t>Prodromou</a:t>
            </a:r>
            <a:r>
              <a:rPr lang="en-US" sz="2800" dirty="0"/>
              <a:t> from Greece. The main objective of the project </a:t>
            </a:r>
            <a:r>
              <a:rPr lang="hr-HR" sz="2800" dirty="0" err="1" smtClean="0"/>
              <a:t>was</a:t>
            </a:r>
            <a:r>
              <a:rPr lang="en-US" sz="2800" dirty="0" smtClean="0"/>
              <a:t> </a:t>
            </a:r>
            <a:r>
              <a:rPr lang="hr-HR" sz="2800" dirty="0" err="1" smtClean="0"/>
              <a:t>raising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awareness of the importance of integration of persons with disabilities in everyday life.</a:t>
            </a:r>
            <a:endParaRPr lang="hr-H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20" y="2343955"/>
            <a:ext cx="5967919" cy="45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61069" y="206062"/>
            <a:ext cx="4623514" cy="876371"/>
          </a:xfrm>
        </p:spPr>
        <p:txBody>
          <a:bodyPr>
            <a:noAutofit/>
          </a:bodyPr>
          <a:lstStyle/>
          <a:p>
            <a:r>
              <a:rPr lang="hr-HR" sz="4800" dirty="0" err="1" smtClean="0"/>
              <a:t>Our</a:t>
            </a:r>
            <a:r>
              <a:rPr lang="hr-HR" sz="4800" dirty="0" smtClean="0"/>
              <a:t> </a:t>
            </a:r>
            <a:r>
              <a:rPr lang="hr-HR" sz="4800" dirty="0" err="1" smtClean="0"/>
              <a:t>Activities</a:t>
            </a:r>
            <a:endParaRPr lang="hr-HR" sz="4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92428" y="1545465"/>
            <a:ext cx="11205872" cy="229243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Participants of our Web team, led by teacher </a:t>
            </a:r>
            <a:r>
              <a:rPr lang="en-US" sz="2800" dirty="0" smtClean="0"/>
              <a:t>Iv</a:t>
            </a:r>
            <a:r>
              <a:rPr lang="hr-HR" sz="2800" dirty="0" smtClean="0"/>
              <a:t>a</a:t>
            </a:r>
            <a:r>
              <a:rPr lang="en-US" sz="2800" dirty="0" smtClean="0"/>
              <a:t> </a:t>
            </a:r>
            <a:r>
              <a:rPr lang="hr-HR" sz="2800" dirty="0" err="1" smtClean="0"/>
              <a:t>Naranđa</a:t>
            </a:r>
            <a:r>
              <a:rPr lang="hr-HR" sz="2800" dirty="0" smtClean="0"/>
              <a:t>,</a:t>
            </a:r>
            <a:r>
              <a:rPr lang="en-US" sz="2800" dirty="0" smtClean="0"/>
              <a:t> </a:t>
            </a:r>
            <a:r>
              <a:rPr lang="hr-HR" sz="2800" dirty="0" err="1" smtClean="0"/>
              <a:t>did</a:t>
            </a:r>
            <a:r>
              <a:rPr lang="hr-HR" sz="2800" dirty="0" smtClean="0"/>
              <a:t> a </a:t>
            </a:r>
            <a:r>
              <a:rPr lang="hr-HR" sz="2800" dirty="0" err="1" smtClean="0"/>
              <a:t>research</a:t>
            </a:r>
            <a:r>
              <a:rPr lang="hr-HR" sz="2800" dirty="0" smtClean="0"/>
              <a:t> on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approaches </a:t>
            </a:r>
            <a:r>
              <a:rPr lang="en-US" sz="2800" dirty="0"/>
              <a:t>for persons with </a:t>
            </a:r>
            <a:r>
              <a:rPr lang="en-US" sz="2800" dirty="0" smtClean="0"/>
              <a:t>disabilities</a:t>
            </a:r>
            <a:r>
              <a:rPr lang="hr-HR" sz="2800" dirty="0" smtClean="0"/>
              <a:t> at </a:t>
            </a:r>
            <a:r>
              <a:rPr lang="hr-HR" sz="2800" dirty="0" err="1" smtClean="0"/>
              <a:t>our</a:t>
            </a:r>
            <a:r>
              <a:rPr lang="hr-HR" sz="2800" dirty="0" smtClean="0"/>
              <a:t> </a:t>
            </a:r>
            <a:r>
              <a:rPr lang="hr-HR" sz="2800" dirty="0" err="1" smtClean="0"/>
              <a:t>school</a:t>
            </a:r>
            <a:r>
              <a:rPr lang="hr-HR" sz="2800" dirty="0" smtClean="0"/>
              <a:t> </a:t>
            </a:r>
            <a:r>
              <a:rPr lang="hr-HR" sz="2800" dirty="0" err="1" smtClean="0"/>
              <a:t>premises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dirty="0" smtClean="0"/>
              <a:t>show</a:t>
            </a:r>
            <a:r>
              <a:rPr lang="hr-HR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results </a:t>
            </a:r>
            <a:r>
              <a:rPr lang="en-US" sz="2800" dirty="0"/>
              <a:t>using Web 2.0 </a:t>
            </a:r>
            <a:r>
              <a:rPr lang="en-US" sz="2800" dirty="0" smtClean="0"/>
              <a:t>tool </a:t>
            </a:r>
            <a:r>
              <a:rPr lang="en-US" sz="2800" dirty="0"/>
              <a:t>Prezi and PowerPoint presentations.</a:t>
            </a:r>
            <a:endParaRPr lang="hr-HR" sz="2800" dirty="0"/>
          </a:p>
        </p:txBody>
      </p:sp>
      <p:pic>
        <p:nvPicPr>
          <p:cNvPr id="4" name="Slika 3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t="21303" r="35352" b="31212"/>
          <a:stretch/>
        </p:blipFill>
        <p:spPr>
          <a:xfrm>
            <a:off x="6272826" y="3837904"/>
            <a:ext cx="4443211" cy="3020096"/>
          </a:xfrm>
          <a:prstGeom prst="rect">
            <a:avLst/>
          </a:prstGeom>
        </p:spPr>
      </p:pic>
      <p:pic>
        <p:nvPicPr>
          <p:cNvPr id="5" name="Slika 4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 t="34450" r="40317" b="15319"/>
          <a:stretch/>
        </p:blipFill>
        <p:spPr>
          <a:xfrm>
            <a:off x="978794" y="3837904"/>
            <a:ext cx="3799267" cy="3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8189" y="206062"/>
            <a:ext cx="4675031" cy="721825"/>
          </a:xfrm>
        </p:spPr>
        <p:txBody>
          <a:bodyPr>
            <a:noAutofit/>
          </a:bodyPr>
          <a:lstStyle/>
          <a:p>
            <a:r>
              <a:rPr lang="hr-HR" sz="4800" dirty="0" smtClean="0"/>
              <a:t>OUR </a:t>
            </a:r>
            <a:r>
              <a:rPr lang="hr-HR" sz="4800" dirty="0" err="1" smtClean="0"/>
              <a:t>activities</a:t>
            </a:r>
            <a:endParaRPr lang="hr-HR" sz="4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5307" y="1159098"/>
            <a:ext cx="10761193" cy="3245476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students of </a:t>
            </a:r>
            <a:r>
              <a:rPr lang="hr-HR" sz="2800" dirty="0" err="1" smtClean="0"/>
              <a:t>class</a:t>
            </a:r>
            <a:r>
              <a:rPr lang="hr-HR" sz="2800" dirty="0" smtClean="0"/>
              <a:t> </a:t>
            </a:r>
            <a:r>
              <a:rPr lang="en-US" sz="2800" dirty="0" smtClean="0"/>
              <a:t>7 </a:t>
            </a:r>
            <a:r>
              <a:rPr lang="en-US" sz="2800" dirty="0" err="1"/>
              <a:t>Melita</a:t>
            </a:r>
            <a:r>
              <a:rPr lang="en-US" sz="2800" dirty="0"/>
              <a:t> </a:t>
            </a:r>
            <a:r>
              <a:rPr lang="en-US" sz="2800" dirty="0" err="1" smtClean="0"/>
              <a:t>Sandr</a:t>
            </a:r>
            <a:r>
              <a:rPr lang="hr-HR" sz="2800" dirty="0" err="1" smtClean="0"/>
              <a:t>in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Antoni</a:t>
            </a:r>
            <a:r>
              <a:rPr lang="hr-HR" sz="2800" dirty="0" smtClean="0"/>
              <a:t>ja</a:t>
            </a:r>
            <a:r>
              <a:rPr lang="en-US" sz="2800" dirty="0" smtClean="0"/>
              <a:t> </a:t>
            </a:r>
            <a:r>
              <a:rPr lang="en-US" sz="2800" dirty="0" err="1" smtClean="0"/>
              <a:t>Vukeli</a:t>
            </a:r>
            <a:r>
              <a:rPr lang="hr-HR" sz="2800" dirty="0" smtClean="0"/>
              <a:t>ć</a:t>
            </a:r>
            <a:r>
              <a:rPr lang="en-US" sz="2800" dirty="0" smtClean="0"/>
              <a:t> </a:t>
            </a:r>
            <a:r>
              <a:rPr lang="hr-HR" sz="2800" dirty="0" err="1" smtClean="0"/>
              <a:t>creat</a:t>
            </a:r>
            <a:r>
              <a:rPr lang="en-US" sz="2800" dirty="0" err="1" smtClean="0"/>
              <a:t>ed</a:t>
            </a:r>
            <a:r>
              <a:rPr lang="hr-HR" sz="2800" dirty="0" smtClean="0"/>
              <a:t> </a:t>
            </a:r>
            <a:r>
              <a:rPr lang="hr-HR" sz="2800" dirty="0" err="1" smtClean="0"/>
              <a:t>an</a:t>
            </a:r>
            <a:r>
              <a:rPr lang="en-US" sz="2800" dirty="0" smtClean="0"/>
              <a:t> </a:t>
            </a:r>
            <a:r>
              <a:rPr lang="en-US" sz="2800" dirty="0" err="1"/>
              <a:t>Emaze</a:t>
            </a:r>
            <a:r>
              <a:rPr lang="en-US" sz="2800" dirty="0"/>
              <a:t> presentation with 3D effects</a:t>
            </a:r>
            <a:r>
              <a:rPr lang="en-US" sz="2800" dirty="0" smtClean="0"/>
              <a:t>.</a:t>
            </a:r>
            <a:endParaRPr lang="hr-HR" sz="28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class</a:t>
            </a:r>
            <a:r>
              <a:rPr lang="hr-HR" sz="2800" dirty="0" smtClean="0"/>
              <a:t> 4 </a:t>
            </a:r>
            <a:r>
              <a:rPr lang="hr-HR" sz="2800" dirty="0" err="1"/>
              <a:t>Idora</a:t>
            </a:r>
            <a:r>
              <a:rPr lang="hr-HR" sz="2800" dirty="0"/>
              <a:t> Filo, Lara </a:t>
            </a:r>
            <a:r>
              <a:rPr lang="hr-HR" sz="2800" dirty="0" err="1"/>
              <a:t>Šafarić</a:t>
            </a:r>
            <a:r>
              <a:rPr lang="hr-HR" sz="2800" dirty="0"/>
              <a:t>, </a:t>
            </a:r>
            <a:r>
              <a:rPr lang="hr-HR" sz="2800" dirty="0" err="1"/>
              <a:t>Fran</a:t>
            </a:r>
            <a:r>
              <a:rPr lang="hr-HR" sz="2800" dirty="0"/>
              <a:t> </a:t>
            </a:r>
            <a:r>
              <a:rPr lang="hr-HR" sz="2800" dirty="0" err="1"/>
              <a:t>Žganec</a:t>
            </a:r>
            <a:r>
              <a:rPr lang="hr-HR" sz="2800" dirty="0"/>
              <a:t>, </a:t>
            </a:r>
            <a:r>
              <a:rPr lang="hr-HR" sz="2800" dirty="0" smtClean="0"/>
              <a:t>Ivan </a:t>
            </a:r>
            <a:r>
              <a:rPr lang="hr-HR" sz="2800" dirty="0" err="1" smtClean="0"/>
              <a:t>Belović</a:t>
            </a:r>
            <a:r>
              <a:rPr lang="hr-HR" sz="2800" dirty="0" smtClean="0"/>
              <a:t>, Ivan </a:t>
            </a:r>
            <a:r>
              <a:rPr lang="hr-HR" sz="2800" dirty="0" err="1"/>
              <a:t>Hižman</a:t>
            </a:r>
            <a:r>
              <a:rPr lang="hr-HR" sz="2800" dirty="0"/>
              <a:t>, Niko </a:t>
            </a:r>
            <a:r>
              <a:rPr lang="hr-HR" sz="2800" dirty="0" err="1"/>
              <a:t>Vurušić</a:t>
            </a:r>
            <a:r>
              <a:rPr lang="hr-HR" sz="2800" dirty="0"/>
              <a:t>, </a:t>
            </a:r>
            <a:r>
              <a:rPr lang="hr-HR" sz="2800" dirty="0" smtClean="0"/>
              <a:t>Lovro </a:t>
            </a:r>
            <a:r>
              <a:rPr lang="hr-HR" sz="2800" dirty="0" err="1"/>
              <a:t>Carin</a:t>
            </a:r>
            <a:r>
              <a:rPr lang="hr-HR" sz="2800" dirty="0"/>
              <a:t>, Nika Capan, Ela </a:t>
            </a:r>
            <a:r>
              <a:rPr lang="hr-HR" sz="2800" dirty="0" err="1"/>
              <a:t>Ambrošić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Doris</a:t>
            </a:r>
            <a:r>
              <a:rPr lang="hr-HR" sz="2800" dirty="0"/>
              <a:t> </a:t>
            </a:r>
            <a:r>
              <a:rPr lang="hr-HR" sz="2800" dirty="0" smtClean="0"/>
              <a:t>Bel </a:t>
            </a:r>
            <a:r>
              <a:rPr lang="hr-HR" sz="2800" dirty="0" err="1" smtClean="0"/>
              <a:t>presented</a:t>
            </a:r>
            <a:r>
              <a:rPr lang="hr-HR" sz="2800" dirty="0" smtClean="0"/>
              <a:t> </a:t>
            </a:r>
            <a:r>
              <a:rPr lang="hr-HR" sz="2800" dirty="0" err="1" smtClean="0"/>
              <a:t>their</a:t>
            </a:r>
            <a:r>
              <a:rPr lang="hr-HR" sz="2800" dirty="0" smtClean="0"/>
              <a:t> </a:t>
            </a:r>
            <a:r>
              <a:rPr lang="hr-HR" sz="2800" dirty="0" err="1" smtClean="0"/>
              <a:t>drawings</a:t>
            </a:r>
            <a:r>
              <a:rPr lang="hr-HR" sz="2800" dirty="0" smtClean="0"/>
              <a:t> </a:t>
            </a:r>
            <a:r>
              <a:rPr lang="hr-HR" sz="2800" dirty="0" err="1" smtClean="0"/>
              <a:t>through</a:t>
            </a:r>
            <a:r>
              <a:rPr lang="hr-HR" sz="2800" dirty="0" smtClean="0"/>
              <a:t> a </a:t>
            </a:r>
            <a:r>
              <a:rPr lang="hr-HR" sz="2800" dirty="0" err="1" smtClean="0"/>
              <a:t>Kizoa</a:t>
            </a:r>
            <a:r>
              <a:rPr lang="hr-HR" sz="2800" dirty="0" smtClean="0"/>
              <a:t> </a:t>
            </a:r>
            <a:r>
              <a:rPr lang="hr-HR" sz="2800" dirty="0" err="1" smtClean="0"/>
              <a:t>slideshow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created</a:t>
            </a:r>
            <a:r>
              <a:rPr lang="hr-HR" sz="2800" dirty="0" smtClean="0"/>
              <a:t> </a:t>
            </a:r>
            <a:r>
              <a:rPr lang="hr-HR" sz="2800" dirty="0" err="1"/>
              <a:t>voice</a:t>
            </a:r>
            <a:r>
              <a:rPr lang="hr-HR" sz="2800" dirty="0"/>
              <a:t> </a:t>
            </a:r>
            <a:r>
              <a:rPr lang="hr-HR" sz="2800" dirty="0" err="1" smtClean="0"/>
              <a:t>animations</a:t>
            </a:r>
            <a:r>
              <a:rPr lang="hr-HR" sz="2800" dirty="0" smtClean="0"/>
              <a:t> </a:t>
            </a:r>
            <a:r>
              <a:rPr lang="hr-HR" sz="2800" dirty="0" err="1"/>
              <a:t>using</a:t>
            </a:r>
            <a:r>
              <a:rPr lang="hr-HR" sz="2800" dirty="0"/>
              <a:t> Web 2.0 </a:t>
            </a:r>
            <a:r>
              <a:rPr lang="hr-HR" sz="2800" dirty="0" smtClean="0"/>
              <a:t>tool </a:t>
            </a:r>
            <a:r>
              <a:rPr lang="hr-HR" sz="2800" dirty="0" err="1" smtClean="0"/>
              <a:t>Voki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4" name="Slika 3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601" r="35035" b="25718"/>
          <a:stretch/>
        </p:blipFill>
        <p:spPr>
          <a:xfrm>
            <a:off x="7735910" y="4404574"/>
            <a:ext cx="4456090" cy="2453425"/>
          </a:xfrm>
          <a:prstGeom prst="rect">
            <a:avLst/>
          </a:prstGeom>
        </p:spPr>
      </p:pic>
      <p:pic>
        <p:nvPicPr>
          <p:cNvPr id="5" name="Slika 4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27975" r="34930" b="24933"/>
          <a:stretch/>
        </p:blipFill>
        <p:spPr>
          <a:xfrm>
            <a:off x="3148884" y="4404575"/>
            <a:ext cx="4430332" cy="2453425"/>
          </a:xfrm>
          <a:prstGeom prst="rect">
            <a:avLst/>
          </a:prstGeom>
        </p:spPr>
      </p:pic>
      <p:pic>
        <p:nvPicPr>
          <p:cNvPr id="6" name="Slika 5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3" t="55053" r="42323" b="9039"/>
          <a:stretch/>
        </p:blipFill>
        <p:spPr>
          <a:xfrm>
            <a:off x="1043189" y="4404574"/>
            <a:ext cx="1764406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39812" y="766232"/>
            <a:ext cx="10682288" cy="1507067"/>
          </a:xfrm>
        </p:spPr>
        <p:txBody>
          <a:bodyPr>
            <a:noAutofit/>
          </a:bodyPr>
          <a:lstStyle/>
          <a:p>
            <a:pPr algn="ctr"/>
            <a:r>
              <a:rPr lang="hr-HR" sz="4800" dirty="0" smtClean="0"/>
              <a:t>Skype </a:t>
            </a:r>
            <a:r>
              <a:rPr lang="hr-HR" sz="4800" dirty="0" err="1" smtClean="0"/>
              <a:t>meeting</a:t>
            </a:r>
            <a:r>
              <a:rPr lang="hr-HR" sz="4800" dirty="0" smtClean="0"/>
              <a:t/>
            </a:r>
            <a:br>
              <a:rPr lang="hr-HR" sz="4800" dirty="0" smtClean="0"/>
            </a:br>
            <a:r>
              <a:rPr lang="hr-HR" sz="4800" dirty="0" err="1" smtClean="0"/>
              <a:t>croatia</a:t>
            </a:r>
            <a:r>
              <a:rPr lang="hr-HR" sz="4800" dirty="0" smtClean="0"/>
              <a:t> - </a:t>
            </a:r>
            <a:r>
              <a:rPr lang="hr-HR" sz="4800" dirty="0" err="1" smtClean="0"/>
              <a:t>greece</a:t>
            </a:r>
            <a:endParaRPr lang="hr-HR" sz="4800" dirty="0"/>
          </a:p>
        </p:txBody>
      </p:sp>
      <p:pic>
        <p:nvPicPr>
          <p:cNvPr id="8" name="Rezervirano mjesto sadržaja 7" descr="II. osnovna škola Čakovec - eTwinning - ETWINNING PROJEKT &quot;WE ARE ALL HUMANS&quot;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20977" r="33856" b="33991"/>
          <a:stretch/>
        </p:blipFill>
        <p:spPr>
          <a:xfrm>
            <a:off x="551513" y="3416300"/>
            <a:ext cx="5250799" cy="3441700"/>
          </a:xfrm>
        </p:spPr>
      </p:pic>
      <p:pic>
        <p:nvPicPr>
          <p:cNvPr id="9" name="Slika 8" descr="II. osnovna škola Čakovec - eTwinning - ETWINNING PROJEKT &quot;WE ARE ALL HUMANS&quot;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20979" r="33854" b="34154"/>
          <a:stretch/>
        </p:blipFill>
        <p:spPr>
          <a:xfrm>
            <a:off x="6023466" y="3416300"/>
            <a:ext cx="527239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3460" y="412123"/>
            <a:ext cx="5330222" cy="915007"/>
          </a:xfrm>
        </p:spPr>
        <p:txBody>
          <a:bodyPr>
            <a:normAutofit/>
          </a:bodyPr>
          <a:lstStyle/>
          <a:p>
            <a:r>
              <a:rPr lang="hr-HR" sz="4800" dirty="0" err="1" smtClean="0"/>
              <a:t>Activities</a:t>
            </a:r>
            <a:r>
              <a:rPr lang="hr-HR" sz="4800" dirty="0" smtClean="0"/>
              <a:t> </a:t>
            </a:r>
            <a:r>
              <a:rPr lang="hr-HR" sz="4800" dirty="0" err="1" smtClean="0"/>
              <a:t>of</a:t>
            </a:r>
            <a:r>
              <a:rPr lang="hr-HR" sz="4800" dirty="0" smtClean="0"/>
              <a:t> 6b</a:t>
            </a:r>
            <a:endParaRPr lang="hr-HR" sz="4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39095" y="1949053"/>
            <a:ext cx="10327405" cy="138372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 err="1" smtClean="0"/>
              <a:t>Within</a:t>
            </a:r>
            <a:r>
              <a:rPr lang="hr-HR" sz="2800" dirty="0" smtClean="0"/>
              <a:t> </a:t>
            </a:r>
            <a:r>
              <a:rPr lang="hr-HR" sz="2800" dirty="0" err="1" smtClean="0"/>
              <a:t>classes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Information</a:t>
            </a:r>
            <a:r>
              <a:rPr lang="hr-HR" sz="2800" dirty="0" smtClean="0"/>
              <a:t> </a:t>
            </a:r>
            <a:r>
              <a:rPr lang="hr-HR" sz="2800" dirty="0" err="1" smtClean="0"/>
              <a:t>Technology</a:t>
            </a:r>
            <a:r>
              <a:rPr lang="hr-HR" sz="2800" dirty="0" smtClean="0"/>
              <a:t> s</a:t>
            </a:r>
            <a:r>
              <a:rPr lang="en-US" sz="2800" dirty="0" err="1" smtClean="0"/>
              <a:t>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en-US" sz="2800" dirty="0" smtClean="0"/>
              <a:t> </a:t>
            </a:r>
            <a:r>
              <a:rPr lang="hr-HR" sz="2800" dirty="0" err="1" smtClean="0"/>
              <a:t>class</a:t>
            </a:r>
            <a:r>
              <a:rPr lang="hr-HR" sz="2800" dirty="0" smtClean="0"/>
              <a:t> 6b</a:t>
            </a:r>
            <a:r>
              <a:rPr lang="en-US" sz="2800" dirty="0" smtClean="0"/>
              <a:t> made </a:t>
            </a:r>
            <a:r>
              <a:rPr lang="hr-HR" sz="2800" dirty="0" err="1" smtClean="0"/>
              <a:t>videos</a:t>
            </a:r>
            <a:r>
              <a:rPr lang="en-US" sz="2800" dirty="0" smtClean="0"/>
              <a:t> </a:t>
            </a:r>
            <a:r>
              <a:rPr lang="en-US" sz="2800" dirty="0"/>
              <a:t>thematically related to the </a:t>
            </a:r>
            <a:r>
              <a:rPr lang="en-US" sz="2800" dirty="0" err="1"/>
              <a:t>eTwinning</a:t>
            </a:r>
            <a:r>
              <a:rPr lang="en-US" sz="2800" dirty="0"/>
              <a:t> project We Are All Humans.</a:t>
            </a:r>
            <a:endParaRPr lang="hr-HR" sz="2800" dirty="0"/>
          </a:p>
        </p:txBody>
      </p:sp>
      <p:pic>
        <p:nvPicPr>
          <p:cNvPr id="4" name="Slika 3" descr="II. osnovna škola Čakovec - radovi 2014-2015 - eTwinning projekt We Are All Humans - Windows Live Movie Maker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22873" r="33556" b="33959"/>
          <a:stretch/>
        </p:blipFill>
        <p:spPr>
          <a:xfrm>
            <a:off x="8422783" y="4024648"/>
            <a:ext cx="3769217" cy="2833352"/>
          </a:xfrm>
          <a:prstGeom prst="rect">
            <a:avLst/>
          </a:prstGeom>
        </p:spPr>
      </p:pic>
      <p:pic>
        <p:nvPicPr>
          <p:cNvPr id="5" name="Slika 4" descr="II. osnovna škola Čakovec - radovi 2014-2015 - eTwinning projekt We Are All Humans - Windows Live Movie Maker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t="26994" r="33662" b="29838"/>
          <a:stretch/>
        </p:blipFill>
        <p:spPr>
          <a:xfrm>
            <a:off x="4456090" y="4024647"/>
            <a:ext cx="3966693" cy="2833353"/>
          </a:xfrm>
          <a:prstGeom prst="rect">
            <a:avLst/>
          </a:prstGeom>
        </p:spPr>
      </p:pic>
      <p:pic>
        <p:nvPicPr>
          <p:cNvPr id="6" name="Slika 5" descr="II. osnovna škola Čakovec - radovi 2014-2015 - eTwinning projekt We Are All Humans - Windows Live Movie Maker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t="29937" r="33873" b="26699"/>
          <a:stretch/>
        </p:blipFill>
        <p:spPr>
          <a:xfrm>
            <a:off x="0" y="4024647"/>
            <a:ext cx="4456090" cy="28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0319" y="296212"/>
            <a:ext cx="7098835" cy="875764"/>
          </a:xfrm>
        </p:spPr>
        <p:txBody>
          <a:bodyPr>
            <a:noAutofit/>
          </a:bodyPr>
          <a:lstStyle/>
          <a:p>
            <a:r>
              <a:rPr lang="hr-HR" sz="4300" dirty="0" err="1" smtClean="0"/>
              <a:t>Activities</a:t>
            </a:r>
            <a:r>
              <a:rPr lang="hr-HR" sz="4300" dirty="0" smtClean="0"/>
              <a:t> </a:t>
            </a:r>
            <a:r>
              <a:rPr lang="hr-HR" sz="4300" dirty="0" err="1" smtClean="0"/>
              <a:t>of</a:t>
            </a:r>
            <a:r>
              <a:rPr lang="hr-HR" sz="4300" dirty="0"/>
              <a:t> </a:t>
            </a:r>
            <a:r>
              <a:rPr lang="hr-HR" sz="4300" dirty="0" smtClean="0"/>
              <a:t>CLASS 5</a:t>
            </a:r>
            <a:endParaRPr lang="hr-HR" sz="43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4210" y="1609859"/>
            <a:ext cx="10497596" cy="10825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class</a:t>
            </a:r>
            <a:r>
              <a:rPr lang="hr-HR" sz="2800" dirty="0" smtClean="0"/>
              <a:t> 5</a:t>
            </a:r>
            <a:r>
              <a:rPr lang="en-US" sz="2800" dirty="0" smtClean="0"/>
              <a:t> </a:t>
            </a:r>
            <a:r>
              <a:rPr lang="en-US" sz="2800" dirty="0"/>
              <a:t>made </a:t>
            </a:r>
            <a:r>
              <a:rPr lang="hr-HR" sz="2800" dirty="0" smtClean="0"/>
              <a:t>Word </a:t>
            </a:r>
            <a:r>
              <a:rPr lang="hr-HR" sz="2800" dirty="0" err="1" smtClean="0"/>
              <a:t>documents</a:t>
            </a:r>
            <a:r>
              <a:rPr lang="hr-HR" sz="2800" dirty="0" smtClean="0"/>
              <a:t>, </a:t>
            </a:r>
            <a:r>
              <a:rPr lang="hr-HR" sz="2800" dirty="0" err="1" smtClean="0"/>
              <a:t>completed</a:t>
            </a:r>
            <a:r>
              <a:rPr lang="hr-HR" sz="2800" dirty="0" smtClean="0"/>
              <a:t> a </a:t>
            </a:r>
            <a:r>
              <a:rPr lang="hr-HR" sz="2800" dirty="0" err="1" smtClean="0"/>
              <a:t>survey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en-US" sz="2800" dirty="0" smtClean="0"/>
              <a:t> </a:t>
            </a:r>
            <a:r>
              <a:rPr lang="hr-HR" sz="2800" dirty="0" err="1" smtClean="0"/>
              <a:t>held</a:t>
            </a:r>
            <a:r>
              <a:rPr lang="hr-HR" sz="2800" smtClean="0"/>
              <a:t> </a:t>
            </a:r>
            <a:r>
              <a:rPr lang="hr-HR" sz="2800" smtClean="0"/>
              <a:t>a discussion</a:t>
            </a:r>
            <a:r>
              <a:rPr lang="hr-HR" sz="2800" dirty="0" smtClean="0"/>
              <a:t> </a:t>
            </a:r>
            <a:r>
              <a:rPr lang="hr-HR" sz="2800" dirty="0" err="1" smtClean="0"/>
              <a:t>via</a:t>
            </a:r>
            <a:r>
              <a:rPr lang="en-US" sz="2800" dirty="0" smtClean="0"/>
              <a:t> Edmodo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5" name="Slika 4" descr="www.os-druga-ck.skole.hr/upload/os-druga-ck/newsattach/908/We_Are_All_Humans_-_Edmodo_-_5ab_hj.pdf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12305" r="4110" b="1841"/>
          <a:stretch/>
        </p:blipFill>
        <p:spPr>
          <a:xfrm>
            <a:off x="1970467" y="2784383"/>
            <a:ext cx="7846634" cy="39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8250" y="296215"/>
            <a:ext cx="6557555" cy="772732"/>
          </a:xfrm>
        </p:spPr>
        <p:txBody>
          <a:bodyPr>
            <a:noAutofit/>
          </a:bodyPr>
          <a:lstStyle/>
          <a:p>
            <a:r>
              <a:rPr lang="hr-HR" sz="4300" dirty="0" err="1" smtClean="0"/>
              <a:t>Activities</a:t>
            </a:r>
            <a:r>
              <a:rPr lang="hr-HR" sz="4300" dirty="0" smtClean="0"/>
              <a:t> </a:t>
            </a:r>
            <a:r>
              <a:rPr lang="hr-HR" sz="4300" dirty="0" err="1" smtClean="0"/>
              <a:t>of</a:t>
            </a:r>
            <a:r>
              <a:rPr lang="hr-HR" sz="4300" dirty="0" smtClean="0"/>
              <a:t> CLASS 8a</a:t>
            </a:r>
            <a:endParaRPr lang="hr-HR" sz="43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3529" y="1068947"/>
            <a:ext cx="10535971" cy="301365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As</a:t>
            </a:r>
            <a:r>
              <a:rPr lang="hr-HR" sz="2800" dirty="0" smtClean="0"/>
              <a:t> a</a:t>
            </a:r>
            <a:r>
              <a:rPr lang="en-US" sz="2800" dirty="0" smtClean="0"/>
              <a:t> </a:t>
            </a:r>
            <a:r>
              <a:rPr lang="en-US" sz="2800" dirty="0"/>
              <a:t>part of the activities </a:t>
            </a:r>
            <a:r>
              <a:rPr lang="hr-HR" sz="2800" dirty="0" smtClean="0"/>
              <a:t>on</a:t>
            </a:r>
            <a:r>
              <a:rPr lang="en-US" sz="2800" dirty="0" smtClean="0"/>
              <a:t> </a:t>
            </a:r>
            <a:r>
              <a:rPr lang="en-US" sz="2800" dirty="0"/>
              <a:t>the eTwinning project We Are All </a:t>
            </a:r>
            <a:r>
              <a:rPr lang="en-US" sz="2800" dirty="0" smtClean="0"/>
              <a:t>Humans 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class</a:t>
            </a:r>
            <a:r>
              <a:rPr lang="hr-HR" sz="2800" dirty="0" smtClean="0"/>
              <a:t> 8a</a:t>
            </a:r>
            <a:r>
              <a:rPr lang="en-US" sz="2800" dirty="0" smtClean="0"/>
              <a:t> made presentation</a:t>
            </a:r>
            <a:r>
              <a:rPr lang="hr-HR" sz="2800" dirty="0" smtClean="0"/>
              <a:t>s </a:t>
            </a:r>
            <a:r>
              <a:rPr lang="hr-HR" sz="2800" dirty="0" err="1" smtClean="0"/>
              <a:t>using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Web 2.0</a:t>
            </a:r>
            <a:r>
              <a:rPr lang="en-US" sz="2800" dirty="0" smtClean="0"/>
              <a:t> </a:t>
            </a:r>
            <a:r>
              <a:rPr lang="en-US" sz="2800" dirty="0"/>
              <a:t>tool Prezi</a:t>
            </a:r>
            <a:r>
              <a:rPr lang="en-US" sz="2800" dirty="0" smtClean="0"/>
              <a:t>.</a:t>
            </a:r>
            <a:endParaRPr lang="hr-HR" sz="28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Topic</a:t>
            </a:r>
            <a:r>
              <a:rPr lang="hr-HR" sz="2800" dirty="0" smtClean="0"/>
              <a:t>s</a:t>
            </a:r>
            <a:r>
              <a:rPr lang="en-US" sz="2800" dirty="0" smtClean="0"/>
              <a:t>: </a:t>
            </a:r>
            <a:r>
              <a:rPr lang="en-US" sz="2800" dirty="0"/>
              <a:t>Computers and technology in the lives of persons with special </a:t>
            </a:r>
            <a:r>
              <a:rPr lang="en-US" sz="2800" dirty="0" smtClean="0"/>
              <a:t>needs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en-US" sz="2800" dirty="0"/>
              <a:t>How technology can improve the lives of people with special needs?</a:t>
            </a:r>
            <a:endParaRPr lang="hr-HR" sz="2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pic>
        <p:nvPicPr>
          <p:cNvPr id="4" name="Slika 3" descr="II. osnovna škola Čakovec - radovi 2014-2015 - eTwinning projekt We Are All Humans - Prezi prezentacij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t="26013" r="33662" b="23363"/>
          <a:stretch/>
        </p:blipFill>
        <p:spPr>
          <a:xfrm>
            <a:off x="8013032" y="3837904"/>
            <a:ext cx="4178968" cy="3020096"/>
          </a:xfrm>
          <a:prstGeom prst="rect">
            <a:avLst/>
          </a:prstGeom>
        </p:spPr>
      </p:pic>
      <p:pic>
        <p:nvPicPr>
          <p:cNvPr id="5" name="Slika 4" descr="II. osnovna škola Čakovec - radovi 2014-2015 - eTwinning projekt We Are All Humans - Prezi prezentacije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t="22677" r="33662" b="26110"/>
          <a:stretch/>
        </p:blipFill>
        <p:spPr>
          <a:xfrm>
            <a:off x="3992451" y="3833842"/>
            <a:ext cx="4020581" cy="3024158"/>
          </a:xfrm>
          <a:prstGeom prst="rect">
            <a:avLst/>
          </a:prstGeom>
        </p:spPr>
      </p:pic>
      <p:pic>
        <p:nvPicPr>
          <p:cNvPr id="6" name="Slika 5" descr="II. osnovna škola Čakovec - radovi 2014-2015 - eTwinning projekt We Are All Humans - Prezi prezentacije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t="25228" r="33768" b="23363"/>
          <a:stretch/>
        </p:blipFill>
        <p:spPr>
          <a:xfrm>
            <a:off x="-1" y="3833842"/>
            <a:ext cx="3992452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</TotalTime>
  <Words>404</Words>
  <Application>Microsoft Office PowerPoint</Application>
  <PresentationFormat>Široki zaslon</PresentationFormat>
  <Paragraphs>25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3</vt:lpstr>
      <vt:lpstr>Isječak</vt:lpstr>
      <vt:lpstr>WE ARE ALL HUMANS</vt:lpstr>
      <vt:lpstr>ETWINNING AT OUR SCHOOL</vt:lpstr>
      <vt:lpstr>ETWINNING IN OUR SCHOOL</vt:lpstr>
      <vt:lpstr>Our Activities</vt:lpstr>
      <vt:lpstr>OUR activities</vt:lpstr>
      <vt:lpstr>Skype meeting croatia - greece</vt:lpstr>
      <vt:lpstr>Activities of 6b</vt:lpstr>
      <vt:lpstr>Activities of CLASS 5</vt:lpstr>
      <vt:lpstr>Activities of CLASS 8a</vt:lpstr>
      <vt:lpstr>Activities of cLASS 8b</vt:lpstr>
      <vt:lpstr>Activities of CLASS 8b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ALL HUMANS</dc:title>
  <dc:creator>ucenik</dc:creator>
  <cp:lastModifiedBy>II. OŠ ČAKOVEC</cp:lastModifiedBy>
  <cp:revision>32</cp:revision>
  <dcterms:created xsi:type="dcterms:W3CDTF">2015-06-08T15:19:12Z</dcterms:created>
  <dcterms:modified xsi:type="dcterms:W3CDTF">2015-06-17T20:00:10Z</dcterms:modified>
</cp:coreProperties>
</file>