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1" r:id="rId9"/>
    <p:sldId id="265" r:id="rId10"/>
    <p:sldId id="267" r:id="rId11"/>
    <p:sldId id="269" r:id="rId12"/>
    <p:sldId id="270" r:id="rId13"/>
    <p:sldId id="26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D7ACB59-872A-48EC-837F-5E6A3D34EC35}">
          <p14:sldIdLst>
            <p14:sldId id="256"/>
            <p14:sldId id="257"/>
            <p14:sldId id="258"/>
            <p14:sldId id="259"/>
            <p14:sldId id="260"/>
            <p14:sldId id="261"/>
            <p14:sldId id="268"/>
            <p14:sldId id="271"/>
            <p14:sldId id="265"/>
            <p14:sldId id="267"/>
            <p14:sldId id="269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68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92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03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27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8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26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65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48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5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3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37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8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9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40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8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2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83D992-CD20-45FA-A131-0D303FB63DFD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8E1C-ABDD-4C64-A644-822B81DD54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0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WE ARE ALL HUMANS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681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 8a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2356" y="1544917"/>
            <a:ext cx="10021888" cy="1960282"/>
          </a:xfrm>
        </p:spPr>
        <p:txBody>
          <a:bodyPr>
            <a:normAutofit/>
          </a:bodyPr>
          <a:lstStyle/>
          <a:p>
            <a:r>
              <a:rPr lang="en-US" dirty="0"/>
              <a:t>As part of the activities of the eTwinning project We Are All Humans, </a:t>
            </a:r>
            <a:r>
              <a:rPr lang="en-US" dirty="0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 8a</a:t>
            </a:r>
            <a:r>
              <a:rPr lang="en-US" dirty="0" smtClean="0"/>
              <a:t> </a:t>
            </a:r>
            <a:r>
              <a:rPr lang="en-US" dirty="0"/>
              <a:t>made </a:t>
            </a:r>
            <a:r>
              <a:rPr lang="en-US" dirty="0" smtClean="0"/>
              <a:t>presentation</a:t>
            </a:r>
            <a:r>
              <a:rPr lang="hr-HR" dirty="0" smtClean="0"/>
              <a:t>s </a:t>
            </a:r>
            <a:r>
              <a:rPr lang="hr-HR" dirty="0" err="1" smtClean="0"/>
              <a:t>using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tool Prezi. </a:t>
            </a:r>
            <a:r>
              <a:rPr lang="en-US" dirty="0" smtClean="0"/>
              <a:t>Thank</a:t>
            </a:r>
            <a:r>
              <a:rPr lang="hr-HR" dirty="0" smtClean="0"/>
              <a:t>s to </a:t>
            </a:r>
            <a:r>
              <a:rPr lang="en-US" dirty="0" smtClean="0"/>
              <a:t>teacher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Lamza</a:t>
            </a:r>
            <a:r>
              <a:rPr lang="en-US" dirty="0"/>
              <a:t> </a:t>
            </a:r>
            <a:r>
              <a:rPr lang="hr-HR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help with texts in </a:t>
            </a:r>
            <a:r>
              <a:rPr lang="en-US" dirty="0" smtClean="0"/>
              <a:t>English.</a:t>
            </a:r>
            <a:endParaRPr lang="hr-HR" dirty="0" smtClean="0"/>
          </a:p>
          <a:p>
            <a:r>
              <a:rPr lang="en-US" dirty="0" smtClean="0"/>
              <a:t>Topic</a:t>
            </a:r>
            <a:r>
              <a:rPr lang="en-US" dirty="0"/>
              <a:t>: Computers and technology in the lives of persons with special needs </a:t>
            </a:r>
            <a:r>
              <a:rPr lang="hr-HR" dirty="0" smtClean="0"/>
              <a:t>- </a:t>
            </a:r>
            <a:r>
              <a:rPr lang="en-US" dirty="0" smtClean="0"/>
              <a:t>How </a:t>
            </a:r>
            <a:r>
              <a:rPr lang="en-US" dirty="0"/>
              <a:t>technology can improve the lives of people with special needs?</a:t>
            </a:r>
            <a:endParaRPr lang="hr-HR" dirty="0"/>
          </a:p>
        </p:txBody>
      </p:sp>
      <p:pic>
        <p:nvPicPr>
          <p:cNvPr id="4" name="Slika 3" descr="II. osnovna škola Čakovec - radovi 2014-2015 - eTwinning projekt We Are All Humans - Prezi prezentacij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21743" r="33750" b="27853"/>
          <a:stretch/>
        </p:blipFill>
        <p:spPr>
          <a:xfrm>
            <a:off x="7607300" y="3505199"/>
            <a:ext cx="4584700" cy="3352801"/>
          </a:xfrm>
          <a:prstGeom prst="rect">
            <a:avLst/>
          </a:prstGeom>
        </p:spPr>
      </p:pic>
      <p:pic>
        <p:nvPicPr>
          <p:cNvPr id="5" name="Slika 4" descr="II. osnovna škola Čakovec - radovi 2014-2015 - eTwinning projekt We Are All Humans - Prezi prezentacij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38353" r="33959" b="10860"/>
          <a:stretch/>
        </p:blipFill>
        <p:spPr>
          <a:xfrm>
            <a:off x="0" y="3505199"/>
            <a:ext cx="4559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8.b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5201" y="1595719"/>
            <a:ext cx="8946541" cy="1642782"/>
          </a:xfrm>
        </p:spPr>
        <p:txBody>
          <a:bodyPr>
            <a:normAutofit/>
          </a:bodyPr>
          <a:lstStyle/>
          <a:p>
            <a:r>
              <a:rPr lang="hr-HR" dirty="0" smtClean="0"/>
              <a:t>A</a:t>
            </a:r>
            <a:r>
              <a:rPr lang="en-US" dirty="0" smtClean="0"/>
              <a:t>s</a:t>
            </a:r>
            <a:r>
              <a:rPr lang="hr-HR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part of activities </a:t>
            </a:r>
            <a:r>
              <a:rPr lang="en-US" dirty="0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eTwinning project We Are All </a:t>
            </a:r>
            <a:r>
              <a:rPr lang="en-US" dirty="0" smtClean="0"/>
              <a:t>Humans</a:t>
            </a:r>
            <a:r>
              <a:rPr lang="hr-HR" dirty="0" smtClean="0"/>
              <a:t>,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8b </a:t>
            </a:r>
            <a:r>
              <a:rPr lang="hr-HR" dirty="0" err="1" smtClean="0"/>
              <a:t>class</a:t>
            </a:r>
            <a:r>
              <a:rPr lang="en-US" dirty="0" smtClean="0"/>
              <a:t> </a:t>
            </a:r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educational</a:t>
            </a:r>
            <a:r>
              <a:rPr lang="hr-HR" dirty="0" smtClean="0"/>
              <a:t> materials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 err="1"/>
              <a:t>Blendspace</a:t>
            </a:r>
            <a:r>
              <a:rPr lang="en-US" dirty="0"/>
              <a:t> which </a:t>
            </a:r>
            <a:r>
              <a:rPr lang="hr-HR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accessed via </a:t>
            </a:r>
            <a:r>
              <a:rPr lang="en-US" dirty="0" err="1" smtClean="0"/>
              <a:t>Edmod</a:t>
            </a:r>
            <a:r>
              <a:rPr lang="hr-HR" dirty="0" smtClean="0"/>
              <a:t>o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done as a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Technology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5457" t="18750" r="21010" b="22917"/>
          <a:stretch/>
        </p:blipFill>
        <p:spPr>
          <a:xfrm>
            <a:off x="7442200" y="3279674"/>
            <a:ext cx="4749800" cy="35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77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 8b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9"/>
            <a:ext cx="9844088" cy="1198282"/>
          </a:xfrm>
        </p:spPr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en-US" dirty="0" smtClean="0"/>
              <a:t> </a:t>
            </a:r>
            <a:r>
              <a:rPr lang="en-US" dirty="0"/>
              <a:t>8b </a:t>
            </a:r>
            <a:r>
              <a:rPr lang="en-US" dirty="0" smtClean="0"/>
              <a:t>did comic </a:t>
            </a:r>
            <a:r>
              <a:rPr lang="en-US" dirty="0"/>
              <a:t>books thematically related to the eTwinning project We Are All Humans. </a:t>
            </a:r>
            <a:r>
              <a:rPr lang="en-US" dirty="0" err="1" smtClean="0"/>
              <a:t>Pixton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en-US" dirty="0" smtClean="0"/>
              <a:t> access</a:t>
            </a:r>
            <a:r>
              <a:rPr lang="hr-HR" dirty="0" err="1" smtClean="0"/>
              <a:t>ed</a:t>
            </a:r>
            <a:r>
              <a:rPr lang="en-US" dirty="0" smtClean="0"/>
              <a:t> via </a:t>
            </a:r>
            <a:r>
              <a:rPr lang="en-US" dirty="0" err="1" smtClean="0"/>
              <a:t>Edmodo</a:t>
            </a:r>
            <a:r>
              <a:rPr lang="en-US" dirty="0" smtClean="0"/>
              <a:t> </a:t>
            </a:r>
            <a:r>
              <a:rPr lang="en-US" dirty="0"/>
              <a:t>platform.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6325" t="29688" r="16423" b="22569"/>
          <a:stretch/>
        </p:blipFill>
        <p:spPr>
          <a:xfrm>
            <a:off x="3655596" y="3450873"/>
            <a:ext cx="8536404" cy="34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</a:t>
            </a:r>
            <a:r>
              <a:rPr lang="hr-HR" dirty="0" err="1" smtClean="0"/>
              <a:t>Thanks</a:t>
            </a:r>
            <a:r>
              <a:rPr lang="hr-HR" dirty="0" smtClean="0"/>
              <a:t> for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4912" y="3127276"/>
            <a:ext cx="8946541" cy="32638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r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</a:t>
            </a:r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Noa Ladislav </a:t>
            </a:r>
            <a:r>
              <a:rPr lang="hr-HR" dirty="0" err="1" smtClean="0"/>
              <a:t>Balog</a:t>
            </a:r>
            <a:endParaRPr lang="hr-HR" dirty="0" smtClean="0"/>
          </a:p>
          <a:p>
            <a:pPr marL="0" indent="0" algn="r">
              <a:buNone/>
            </a:pPr>
            <a:r>
              <a:rPr lang="hr-HR" dirty="0" smtClean="0"/>
              <a:t>II. osnovna škola Čakovec, Croatia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67" y="1152983"/>
            <a:ext cx="7003430" cy="45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0560" y="1468719"/>
            <a:ext cx="9412288" cy="1426882"/>
          </a:xfrm>
        </p:spPr>
        <p:txBody>
          <a:bodyPr/>
          <a:lstStyle/>
          <a:p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r>
              <a:rPr lang="hr-HR" dirty="0" smtClean="0"/>
              <a:t> 4 to 8 </a:t>
            </a:r>
            <a:r>
              <a:rPr lang="hr-HR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our </a:t>
            </a:r>
            <a:r>
              <a:rPr lang="en-US" dirty="0" smtClean="0"/>
              <a:t>school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under the guidance of </a:t>
            </a:r>
            <a:r>
              <a:rPr lang="en-US" dirty="0" smtClean="0"/>
              <a:t>teacher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Lamza</a:t>
            </a:r>
            <a:r>
              <a:rPr lang="en-US" dirty="0"/>
              <a:t> and </a:t>
            </a:r>
            <a:r>
              <a:rPr lang="hr-HR" dirty="0" smtClean="0"/>
              <a:t>Iva </a:t>
            </a:r>
            <a:r>
              <a:rPr lang="hr-HR" dirty="0" err="1" smtClean="0"/>
              <a:t>Naranđa</a:t>
            </a:r>
            <a:r>
              <a:rPr lang="hr-HR" dirty="0" smtClean="0"/>
              <a:t>, </a:t>
            </a:r>
            <a:r>
              <a:rPr lang="en-US" dirty="0" err="1" smtClean="0"/>
              <a:t>participat</a:t>
            </a:r>
            <a:r>
              <a:rPr lang="hr-HR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in the project about the life and rights of people with disabilities entitled "We Are All Humans".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4" y="3185161"/>
            <a:ext cx="6525296" cy="36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2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2512" y="1494119"/>
            <a:ext cx="9412288" cy="159198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project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initiated by </a:t>
            </a:r>
            <a:r>
              <a:rPr lang="en-US" dirty="0" smtClean="0"/>
              <a:t>teacher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Lamza</a:t>
            </a:r>
            <a:r>
              <a:rPr lang="en-US" dirty="0"/>
              <a:t> and teacher </a:t>
            </a:r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Prodromou</a:t>
            </a:r>
            <a:r>
              <a:rPr lang="en-US" dirty="0"/>
              <a:t> from Greece (High School of Campos, Chios). The main objective of the project </a:t>
            </a:r>
            <a:r>
              <a:rPr lang="hr-HR" dirty="0" err="1" smtClean="0"/>
              <a:t>was</a:t>
            </a:r>
            <a:r>
              <a:rPr lang="en-US" dirty="0" smtClean="0"/>
              <a:t> </a:t>
            </a:r>
            <a:r>
              <a:rPr lang="hr-HR" dirty="0" err="1" smtClean="0"/>
              <a:t>rais</a:t>
            </a:r>
            <a:r>
              <a:rPr lang="en-US" dirty="0" err="1" smtClean="0"/>
              <a:t>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awareness of the importance </a:t>
            </a:r>
            <a:r>
              <a:rPr lang="en-US" dirty="0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integration of persons with disabilities in everyday life.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7054" y="3440104"/>
            <a:ext cx="6214946" cy="34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8712" y="1367119"/>
            <a:ext cx="8946541" cy="1198282"/>
          </a:xfrm>
        </p:spPr>
        <p:txBody>
          <a:bodyPr/>
          <a:lstStyle/>
          <a:p>
            <a:r>
              <a:rPr lang="en-US" dirty="0"/>
              <a:t>Activities </a:t>
            </a:r>
            <a:r>
              <a:rPr lang="en-US" dirty="0" smtClean="0"/>
              <a:t>include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en-US" dirty="0"/>
              <a:t>the social dimension of civic education with the outcome of solidarity </a:t>
            </a:r>
            <a:r>
              <a:rPr lang="en-US" dirty="0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giving</a:t>
            </a:r>
            <a:r>
              <a:rPr lang="en-US" dirty="0" smtClean="0"/>
              <a:t> </a:t>
            </a:r>
            <a:r>
              <a:rPr lang="en-US" dirty="0"/>
              <a:t>assistance to students and other persons with disabilities.</a:t>
            </a:r>
            <a:endParaRPr lang="hr-HR" dirty="0"/>
          </a:p>
        </p:txBody>
      </p:sp>
      <p:pic>
        <p:nvPicPr>
          <p:cNvPr id="4" name="Slika 3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t="10663" r="41323" b="46723"/>
          <a:stretch/>
        </p:blipFill>
        <p:spPr>
          <a:xfrm>
            <a:off x="6199095" y="2675964"/>
            <a:ext cx="5992906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0612" y="1379819"/>
            <a:ext cx="9272588" cy="1553882"/>
          </a:xfrm>
        </p:spPr>
        <p:txBody>
          <a:bodyPr>
            <a:normAutofit/>
          </a:bodyPr>
          <a:lstStyle/>
          <a:p>
            <a:r>
              <a:rPr lang="hr-HR" dirty="0" smtClean="0"/>
              <a:t>For a start,</a:t>
            </a:r>
            <a:r>
              <a:rPr lang="en-US" dirty="0" smtClean="0"/>
              <a:t> </a:t>
            </a:r>
            <a:r>
              <a:rPr lang="en-US" dirty="0"/>
              <a:t>the participants of our Web team, led by teacher </a:t>
            </a:r>
            <a:r>
              <a:rPr lang="en-US" dirty="0" smtClean="0"/>
              <a:t>I</a:t>
            </a:r>
            <a:r>
              <a:rPr lang="hr-HR" dirty="0" err="1" smtClean="0"/>
              <a:t>va</a:t>
            </a:r>
            <a:r>
              <a:rPr lang="en-US" dirty="0" smtClean="0"/>
              <a:t> </a:t>
            </a:r>
            <a:r>
              <a:rPr lang="hr-HR" dirty="0" err="1" smtClean="0"/>
              <a:t>Naranđa</a:t>
            </a:r>
            <a:r>
              <a:rPr lang="hr-HR" dirty="0" smtClean="0"/>
              <a:t> </a:t>
            </a:r>
            <a:r>
              <a:rPr lang="en-US" dirty="0" smtClean="0"/>
              <a:t>investigate</a:t>
            </a:r>
            <a:r>
              <a:rPr lang="hr-HR" dirty="0" smtClean="0"/>
              <a:t>d</a:t>
            </a:r>
            <a:r>
              <a:rPr lang="en-US" dirty="0" smtClean="0"/>
              <a:t> </a:t>
            </a:r>
            <a:r>
              <a:rPr lang="en-US" dirty="0"/>
              <a:t>the equipment of our school </a:t>
            </a:r>
            <a:r>
              <a:rPr lang="en-US" dirty="0" smtClean="0"/>
              <a:t>building</a:t>
            </a:r>
            <a:r>
              <a:rPr lang="hr-HR" dirty="0" smtClean="0"/>
              <a:t>, </a:t>
            </a:r>
            <a:r>
              <a:rPr lang="hr-HR" dirty="0" err="1" smtClean="0"/>
              <a:t>including</a:t>
            </a:r>
            <a:r>
              <a:rPr lang="hr-HR" dirty="0" smtClean="0"/>
              <a:t> </a:t>
            </a:r>
            <a:r>
              <a:rPr lang="en-US" dirty="0" smtClean="0"/>
              <a:t>approaches </a:t>
            </a:r>
            <a:r>
              <a:rPr lang="en-US" dirty="0"/>
              <a:t>for people with mobility problems, and </a:t>
            </a:r>
            <a:r>
              <a:rPr lang="en-US" dirty="0" smtClean="0"/>
              <a:t>display</a:t>
            </a:r>
            <a:r>
              <a:rPr lang="hr-HR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the results by using Web 2.0 tools Prezi and PowerPoint presentations.</a:t>
            </a:r>
            <a:endParaRPr lang="hr-HR" dirty="0"/>
          </a:p>
        </p:txBody>
      </p:sp>
      <p:pic>
        <p:nvPicPr>
          <p:cNvPr id="4" name="Rezervirano mjesto sadržaja 3" descr="II. osnovna škola Čakovec - eTwinning - ETWINNING PROJEKT &quot;WE ARE ALL HUMANS&quot;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t="36270" r="35267" b="20384"/>
          <a:stretch/>
        </p:blipFill>
        <p:spPr>
          <a:xfrm>
            <a:off x="7102573" y="3213846"/>
            <a:ext cx="5089427" cy="36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6012" y="1595719"/>
            <a:ext cx="9602788" cy="1617382"/>
          </a:xfrm>
        </p:spPr>
        <p:txBody>
          <a:bodyPr/>
          <a:lstStyle/>
          <a:p>
            <a:r>
              <a:rPr lang="en-US" dirty="0"/>
              <a:t>Many of us are not familiar with the rules of dealing with people with disabilities </a:t>
            </a:r>
            <a:r>
              <a:rPr lang="en-US" dirty="0" smtClean="0"/>
              <a:t>– </a:t>
            </a:r>
            <a:r>
              <a:rPr lang="hr-HR" dirty="0" smtClean="0"/>
              <a:t>how </a:t>
            </a:r>
            <a:r>
              <a:rPr lang="en-US" dirty="0" smtClean="0"/>
              <a:t>to help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en-US" dirty="0" smtClean="0"/>
              <a:t> hurt</a:t>
            </a:r>
            <a:r>
              <a:rPr lang="hr-HR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their dignity. Participants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g</a:t>
            </a:r>
            <a:r>
              <a:rPr lang="en-US" dirty="0" err="1" smtClean="0"/>
              <a:t>roup</a:t>
            </a:r>
            <a:r>
              <a:rPr lang="en-US" dirty="0" smtClean="0"/>
              <a:t> </a:t>
            </a:r>
            <a:r>
              <a:rPr lang="en-US" dirty="0" err="1" smtClean="0"/>
              <a:t>Engl</a:t>
            </a:r>
            <a:r>
              <a:rPr lang="hr-HR" dirty="0" err="1" smtClean="0"/>
              <a:t>ish</a:t>
            </a:r>
            <a:r>
              <a:rPr lang="en-US" dirty="0" smtClean="0"/>
              <a:t> </a:t>
            </a:r>
            <a:r>
              <a:rPr lang="hr-HR" dirty="0" smtClean="0"/>
              <a:t>W</a:t>
            </a:r>
            <a:r>
              <a:rPr lang="en-US" dirty="0" err="1" smtClean="0"/>
              <a:t>orkshop</a:t>
            </a:r>
            <a:r>
              <a:rPr lang="en-US" dirty="0"/>
              <a:t>, </a:t>
            </a:r>
            <a:r>
              <a:rPr lang="hr-HR" dirty="0" smtClean="0"/>
              <a:t>led </a:t>
            </a:r>
            <a:r>
              <a:rPr lang="hr-HR" dirty="0" err="1" smtClean="0"/>
              <a:t>by</a:t>
            </a:r>
            <a:r>
              <a:rPr lang="en-US" dirty="0" smtClean="0"/>
              <a:t> </a:t>
            </a:r>
            <a:r>
              <a:rPr lang="en-US" dirty="0"/>
              <a:t>teacher </a:t>
            </a:r>
            <a:r>
              <a:rPr lang="en-US" dirty="0" err="1"/>
              <a:t>Branka</a:t>
            </a:r>
            <a:r>
              <a:rPr lang="en-US" dirty="0"/>
              <a:t> </a:t>
            </a:r>
            <a:r>
              <a:rPr lang="en-US" dirty="0" err="1"/>
              <a:t>Lamza</a:t>
            </a:r>
            <a:r>
              <a:rPr lang="en-US" dirty="0"/>
              <a:t> explored </a:t>
            </a:r>
            <a:r>
              <a:rPr lang="en-US" dirty="0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rules</a:t>
            </a:r>
            <a:r>
              <a:rPr lang="hr-HR" dirty="0" smtClean="0"/>
              <a:t> on</a:t>
            </a:r>
            <a:r>
              <a:rPr lang="en-US" dirty="0" smtClean="0"/>
              <a:t> </a:t>
            </a:r>
            <a:r>
              <a:rPr lang="en-US" dirty="0"/>
              <a:t>how to behave </a:t>
            </a:r>
            <a:r>
              <a:rPr lang="hr-HR" dirty="0" err="1" smtClean="0"/>
              <a:t>accompanied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en-US" dirty="0" smtClean="0"/>
              <a:t> </a:t>
            </a:r>
            <a:r>
              <a:rPr lang="en-US" dirty="0"/>
              <a:t>people with disabilities. 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8429" t="42708" r="35066" b="11632"/>
          <a:stretch/>
        </p:blipFill>
        <p:spPr>
          <a:xfrm>
            <a:off x="7442200" y="3517900"/>
            <a:ext cx="47498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0912" y="1622883"/>
            <a:ext cx="10123488" cy="190489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students of </a:t>
            </a:r>
            <a:r>
              <a:rPr lang="hr-HR" dirty="0" err="1" smtClean="0"/>
              <a:t>class</a:t>
            </a:r>
            <a:r>
              <a:rPr lang="hr-HR" dirty="0" smtClean="0"/>
              <a:t> </a:t>
            </a:r>
            <a:r>
              <a:rPr lang="en-US" dirty="0" smtClean="0"/>
              <a:t>7 </a:t>
            </a:r>
            <a:r>
              <a:rPr lang="en-US" dirty="0" err="1"/>
              <a:t>Melita</a:t>
            </a:r>
            <a:r>
              <a:rPr lang="en-US" dirty="0"/>
              <a:t> </a:t>
            </a:r>
            <a:r>
              <a:rPr lang="en-US" dirty="0" err="1" smtClean="0"/>
              <a:t>Sandr</a:t>
            </a:r>
            <a:r>
              <a:rPr lang="hr-HR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Antoni</a:t>
            </a:r>
            <a:r>
              <a:rPr lang="hr-HR" dirty="0" smtClean="0"/>
              <a:t>ja </a:t>
            </a:r>
            <a:r>
              <a:rPr lang="en-US" dirty="0" err="1" smtClean="0"/>
              <a:t>Vukeli</a:t>
            </a:r>
            <a:r>
              <a:rPr lang="hr-HR" dirty="0" smtClean="0"/>
              <a:t>ć</a:t>
            </a:r>
            <a:r>
              <a:rPr lang="en-US" dirty="0" smtClean="0"/>
              <a:t> </a:t>
            </a:r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en-US" dirty="0" err="1" smtClean="0"/>
              <a:t>Emaze</a:t>
            </a:r>
            <a:r>
              <a:rPr lang="en-US" dirty="0" smtClean="0"/>
              <a:t> </a:t>
            </a:r>
            <a:r>
              <a:rPr lang="en-US" dirty="0"/>
              <a:t>presentation with 3D effects.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 4</a:t>
            </a:r>
            <a:r>
              <a:rPr lang="en-US" dirty="0" smtClean="0"/>
              <a:t> </a:t>
            </a:r>
            <a:r>
              <a:rPr lang="en-US" dirty="0" err="1"/>
              <a:t>Idora</a:t>
            </a:r>
            <a:r>
              <a:rPr lang="en-US" dirty="0"/>
              <a:t> Filo, Lara </a:t>
            </a:r>
            <a:r>
              <a:rPr lang="en-US" dirty="0" err="1"/>
              <a:t>Šafarić</a:t>
            </a:r>
            <a:r>
              <a:rPr lang="en-US" dirty="0"/>
              <a:t>, Fran </a:t>
            </a:r>
            <a:r>
              <a:rPr lang="en-US" dirty="0" err="1"/>
              <a:t>Žganec</a:t>
            </a:r>
            <a:r>
              <a:rPr lang="en-US" dirty="0"/>
              <a:t>, </a:t>
            </a:r>
            <a:r>
              <a:rPr lang="hr-HR" dirty="0" smtClean="0"/>
              <a:t>Ivan</a:t>
            </a:r>
            <a:r>
              <a:rPr lang="en-US" dirty="0" smtClean="0"/>
              <a:t> </a:t>
            </a:r>
            <a:r>
              <a:rPr lang="en-US" dirty="0" err="1" smtClean="0"/>
              <a:t>Belović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hr-HR" dirty="0" smtClean="0"/>
              <a:t>Ivan </a:t>
            </a:r>
            <a:r>
              <a:rPr lang="en-US" dirty="0" err="1" smtClean="0"/>
              <a:t>Hižman</a:t>
            </a:r>
            <a:r>
              <a:rPr lang="en-US" dirty="0"/>
              <a:t>, Niko </a:t>
            </a:r>
            <a:r>
              <a:rPr lang="en-US" dirty="0" err="1"/>
              <a:t>Vurušić</a:t>
            </a:r>
            <a:r>
              <a:rPr lang="en-US" dirty="0"/>
              <a:t>, </a:t>
            </a:r>
            <a:r>
              <a:rPr lang="hr-HR" dirty="0" smtClean="0"/>
              <a:t>Lovro </a:t>
            </a:r>
            <a:r>
              <a:rPr lang="en-US" dirty="0" err="1" smtClean="0"/>
              <a:t>Carin</a:t>
            </a:r>
            <a:r>
              <a:rPr lang="en-US" dirty="0"/>
              <a:t>, </a:t>
            </a:r>
            <a:r>
              <a:rPr lang="en-US" dirty="0" err="1"/>
              <a:t>Nika</a:t>
            </a:r>
            <a:r>
              <a:rPr lang="en-US" dirty="0"/>
              <a:t> </a:t>
            </a:r>
            <a:r>
              <a:rPr lang="en-US" dirty="0" err="1"/>
              <a:t>Capan</a:t>
            </a:r>
            <a:r>
              <a:rPr lang="en-US" dirty="0"/>
              <a:t>, Ela </a:t>
            </a:r>
            <a:r>
              <a:rPr lang="en-US" dirty="0" err="1"/>
              <a:t>Ambrošić</a:t>
            </a:r>
            <a:r>
              <a:rPr lang="en-US" dirty="0"/>
              <a:t> and Doris </a:t>
            </a:r>
            <a:r>
              <a:rPr lang="hr-HR" dirty="0" smtClean="0"/>
              <a:t>Bel </a:t>
            </a:r>
            <a:r>
              <a:rPr lang="en-US" dirty="0" smtClean="0"/>
              <a:t>created drawings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presented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Kizoa</a:t>
            </a:r>
            <a:r>
              <a:rPr lang="hr-HR" dirty="0" smtClean="0"/>
              <a:t> </a:t>
            </a:r>
            <a:r>
              <a:rPr lang="hr-HR" dirty="0" err="1" smtClean="0"/>
              <a:t>slideshow</a:t>
            </a:r>
            <a:r>
              <a:rPr lang="en-US" dirty="0" smtClean="0"/>
              <a:t> </a:t>
            </a:r>
            <a:r>
              <a:rPr lang="en-US" dirty="0"/>
              <a:t>and voice </a:t>
            </a:r>
            <a:r>
              <a:rPr lang="en-US" dirty="0" smtClean="0"/>
              <a:t>animation</a:t>
            </a:r>
            <a:r>
              <a:rPr lang="hr-H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using Web 2.0 </a:t>
            </a:r>
            <a:r>
              <a:rPr lang="en-US" dirty="0" smtClean="0"/>
              <a:t>tool </a:t>
            </a:r>
            <a:r>
              <a:rPr lang="hr-HR" dirty="0" err="1" smtClean="0"/>
              <a:t>Voki</a:t>
            </a:r>
            <a:r>
              <a:rPr lang="en-US" dirty="0" smtClean="0"/>
              <a:t>.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429" t="37153" r="34968" b="17361"/>
          <a:stretch/>
        </p:blipFill>
        <p:spPr>
          <a:xfrm>
            <a:off x="7425464" y="3527780"/>
            <a:ext cx="4766536" cy="33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</a:t>
            </a:r>
            <a:r>
              <a:rPr lang="hr-HR" dirty="0" err="1" smtClean="0"/>
              <a:t>Voki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7" y="3455894"/>
            <a:ext cx="5334000" cy="34021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8331" t="19618" r="42191" b="10416"/>
          <a:stretch/>
        </p:blipFill>
        <p:spPr>
          <a:xfrm>
            <a:off x="1270000" y="1739900"/>
            <a:ext cx="38354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class</a:t>
            </a:r>
            <a:r>
              <a:rPr lang="hr-HR" dirty="0" smtClean="0"/>
              <a:t> 6b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757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W</a:t>
            </a:r>
            <a:r>
              <a:rPr lang="en-US" sz="3200" dirty="0" smtClean="0"/>
              <a:t>e  </a:t>
            </a:r>
            <a:r>
              <a:rPr lang="en-US" sz="3200" dirty="0"/>
              <a:t>made </a:t>
            </a:r>
            <a:r>
              <a:rPr lang="hr-HR" sz="3200" dirty="0" err="1" smtClean="0"/>
              <a:t>final</a:t>
            </a:r>
            <a:r>
              <a:rPr lang="hr-HR" sz="3200" dirty="0" smtClean="0"/>
              <a:t> </a:t>
            </a:r>
            <a:r>
              <a:rPr lang="en-US" sz="3200" dirty="0" smtClean="0"/>
              <a:t>presentation</a:t>
            </a:r>
            <a:r>
              <a:rPr lang="hr-HR" sz="3200" dirty="0" smtClean="0"/>
              <a:t>s</a:t>
            </a:r>
            <a:r>
              <a:rPr lang="en-US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videos</a:t>
            </a:r>
            <a:r>
              <a:rPr lang="hr-HR" sz="3200" dirty="0" smtClean="0"/>
              <a:t>. </a:t>
            </a:r>
            <a:r>
              <a:rPr lang="hr-HR" sz="3200" dirty="0" err="1" smtClean="0"/>
              <a:t>Watch</a:t>
            </a:r>
            <a:r>
              <a:rPr lang="hr-HR" sz="3200" dirty="0" smtClean="0"/>
              <a:t> </a:t>
            </a:r>
            <a:r>
              <a:rPr lang="hr-HR" sz="3200" dirty="0" err="1" smtClean="0"/>
              <a:t>them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l</a:t>
            </a:r>
            <a:r>
              <a:rPr lang="en-US" sz="3200" dirty="0" smtClean="0"/>
              <a:t>earn </a:t>
            </a:r>
            <a:r>
              <a:rPr lang="en-US" sz="3200" dirty="0"/>
              <a:t>about the needs of people with </a:t>
            </a:r>
            <a:r>
              <a:rPr lang="en-US" sz="3200" dirty="0" smtClean="0"/>
              <a:t>disabilities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40" y="3987606"/>
            <a:ext cx="5740788" cy="28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492</Words>
  <Application>Microsoft Office PowerPoint</Application>
  <PresentationFormat>Široki zaslon</PresentationFormat>
  <Paragraphs>30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WE ARE ALL HUMANS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                    Students </vt:lpstr>
      <vt:lpstr>                            Voki </vt:lpstr>
      <vt:lpstr>                 Activities of class 6b</vt:lpstr>
      <vt:lpstr>               Activities of class 8a</vt:lpstr>
      <vt:lpstr>                  Activities of 8.b</vt:lpstr>
      <vt:lpstr>               Activities of class 8b</vt:lpstr>
      <vt:lpstr>     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HUMANS</dc:title>
  <dc:creator>ucenik</dc:creator>
  <cp:lastModifiedBy>II. OŠ ČAKOVEC</cp:lastModifiedBy>
  <cp:revision>28</cp:revision>
  <dcterms:created xsi:type="dcterms:W3CDTF">2015-06-10T12:21:20Z</dcterms:created>
  <dcterms:modified xsi:type="dcterms:W3CDTF">2015-06-17T20:25:00Z</dcterms:modified>
</cp:coreProperties>
</file>