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7200" b="1" dirty="0" smtClean="0"/>
              <a:t>   </a:t>
            </a:r>
            <a:r>
              <a:rPr lang="hr-HR" sz="7200" b="1" dirty="0" err="1" smtClean="0"/>
              <a:t>eTwinning</a:t>
            </a:r>
            <a:r>
              <a:rPr lang="hr-HR" sz="7200" b="1" dirty="0" smtClean="0"/>
              <a:t> </a:t>
            </a:r>
            <a:r>
              <a:rPr lang="hr-HR" sz="7200" b="1" dirty="0" err="1" smtClean="0"/>
              <a:t>project</a:t>
            </a:r>
            <a:r>
              <a:rPr lang="hr-HR" sz="7200" b="1" dirty="0" smtClean="0"/>
              <a:t/>
            </a:r>
            <a:br>
              <a:rPr lang="hr-HR" sz="7200" b="1" dirty="0" smtClean="0"/>
            </a:br>
            <a:r>
              <a:rPr lang="hr-HR" sz="7200" b="1" dirty="0"/>
              <a:t/>
            </a:r>
            <a:br>
              <a:rPr lang="hr-HR" sz="7200" b="1" dirty="0"/>
            </a:br>
            <a:endParaRPr lang="hr-HR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992" y="2993420"/>
            <a:ext cx="3889419" cy="2645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78" y="2993419"/>
            <a:ext cx="3294376" cy="26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3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b="1" dirty="0" err="1" smtClean="0"/>
              <a:t>Thank</a:t>
            </a:r>
            <a:r>
              <a:rPr lang="hr-HR" sz="6000" b="1" dirty="0" err="1"/>
              <a:t>s</a:t>
            </a:r>
            <a:r>
              <a:rPr lang="hr-HR" sz="6000" b="1" dirty="0" smtClean="0"/>
              <a:t> </a:t>
            </a:r>
            <a:r>
              <a:rPr lang="hr-HR" sz="6000" b="1" dirty="0"/>
              <a:t>for </a:t>
            </a:r>
            <a:r>
              <a:rPr lang="hr-HR" sz="6000" b="1" dirty="0" err="1"/>
              <a:t>your</a:t>
            </a:r>
            <a:r>
              <a:rPr lang="hr-HR" sz="6000" b="1" dirty="0"/>
              <a:t> </a:t>
            </a:r>
            <a:r>
              <a:rPr lang="hr-HR" sz="6000" b="1" dirty="0" err="1" smtClean="0"/>
              <a:t>attention</a:t>
            </a:r>
            <a:r>
              <a:rPr lang="hr-HR" sz="6000" b="1" dirty="0" smtClean="0"/>
              <a:t>!</a:t>
            </a:r>
            <a:endParaRPr lang="hr-HR" sz="60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366716" y="5414405"/>
            <a:ext cx="4463134" cy="1276170"/>
          </a:xfrm>
        </p:spPr>
        <p:txBody>
          <a:bodyPr>
            <a:noAutofit/>
          </a:bodyPr>
          <a:lstStyle/>
          <a:p>
            <a:pPr algn="r"/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Lana </a:t>
            </a:r>
            <a:r>
              <a:rPr lang="hr-HR" dirty="0" err="1" smtClean="0"/>
              <a:t>maček</a:t>
            </a:r>
            <a:r>
              <a:rPr lang="hr-HR" dirty="0" smtClean="0"/>
              <a:t> 6.b           II</a:t>
            </a:r>
            <a:r>
              <a:rPr lang="hr-HR" dirty="0"/>
              <a:t>. </a:t>
            </a:r>
            <a:r>
              <a:rPr lang="hr-HR" dirty="0" err="1"/>
              <a:t>primary</a:t>
            </a:r>
            <a:r>
              <a:rPr lang="hr-HR" dirty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čakovec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1593214"/>
            <a:ext cx="4772226" cy="32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436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We</a:t>
            </a:r>
            <a:r>
              <a:rPr lang="hr-HR" sz="3600" dirty="0" smtClean="0"/>
              <a:t> </a:t>
            </a:r>
            <a:r>
              <a:rPr lang="hr-HR" sz="3600" dirty="0" err="1" smtClean="0"/>
              <a:t>made</a:t>
            </a:r>
            <a:r>
              <a:rPr lang="hr-HR" sz="3600" dirty="0" smtClean="0"/>
              <a:t> </a:t>
            </a:r>
            <a:r>
              <a:rPr lang="hr-HR" sz="3600" dirty="0" err="1" smtClean="0"/>
              <a:t>films</a:t>
            </a:r>
            <a:r>
              <a:rPr lang="hr-HR" sz="3600" dirty="0" smtClean="0"/>
              <a:t>…</a:t>
            </a:r>
            <a:endParaRPr lang="hr-HR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65" y="3727414"/>
            <a:ext cx="5025660" cy="27768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47" y="3690108"/>
            <a:ext cx="4931987" cy="28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00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… </a:t>
            </a:r>
            <a:r>
              <a:rPr lang="hr-HR" sz="3600" dirty="0" err="1" smtClean="0"/>
              <a:t>Vokies</a:t>
            </a:r>
            <a:r>
              <a:rPr lang="hr-HR" sz="3600" dirty="0" smtClean="0"/>
              <a:t>…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3535" t="9287" r="44251" b="65011"/>
          <a:stretch/>
        </p:blipFill>
        <p:spPr>
          <a:xfrm>
            <a:off x="1154953" y="3914221"/>
            <a:ext cx="2986707" cy="19428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3635" t="9287" r="44192" b="38777"/>
          <a:stretch/>
        </p:blipFill>
        <p:spPr>
          <a:xfrm>
            <a:off x="8069472" y="2603500"/>
            <a:ext cx="2884868" cy="37992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33951" t="35035" r="44500" b="12636"/>
          <a:stretch/>
        </p:blipFill>
        <p:spPr>
          <a:xfrm>
            <a:off x="4692542" y="2603500"/>
            <a:ext cx="2828720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879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… </a:t>
            </a:r>
            <a:r>
              <a:rPr lang="hr-HR" sz="3600" dirty="0" err="1" smtClean="0"/>
              <a:t>in</a:t>
            </a:r>
            <a:r>
              <a:rPr lang="hr-HR" sz="3600" dirty="0" smtClean="0"/>
              <a:t> </a:t>
            </a:r>
            <a:r>
              <a:rPr lang="hr-HR" sz="3600" dirty="0" err="1" smtClean="0"/>
              <a:t>Prezi</a:t>
            </a:r>
            <a:r>
              <a:rPr lang="hr-HR" sz="3600" dirty="0" smtClean="0"/>
              <a:t>…</a:t>
            </a:r>
            <a:endParaRPr lang="hr-HR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99" y="2603500"/>
            <a:ext cx="5173471" cy="29086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2" y="3568729"/>
            <a:ext cx="5303546" cy="29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497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… </a:t>
            </a:r>
            <a:r>
              <a:rPr lang="hr-HR" sz="3600" dirty="0" err="1" smtClean="0"/>
              <a:t>in</a:t>
            </a:r>
            <a:r>
              <a:rPr lang="hr-HR" sz="3600" dirty="0" smtClean="0"/>
              <a:t> </a:t>
            </a:r>
            <a:r>
              <a:rPr lang="hr-HR" sz="3600" dirty="0" err="1" smtClean="0"/>
              <a:t>Emaze</a:t>
            </a:r>
            <a:r>
              <a:rPr lang="hr-HR" sz="3600" dirty="0" smtClean="0"/>
              <a:t>…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13" y="3044846"/>
            <a:ext cx="5762893" cy="32400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7" y="3374265"/>
            <a:ext cx="5452969" cy="30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908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… </a:t>
            </a:r>
            <a:r>
              <a:rPr lang="hr-HR" sz="3600" dirty="0" err="1" smtClean="0"/>
              <a:t>presentations</a:t>
            </a:r>
            <a:r>
              <a:rPr lang="hr-HR" sz="3600" dirty="0" smtClean="0"/>
              <a:t>…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603500"/>
            <a:ext cx="5457583" cy="30683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9" y="3580326"/>
            <a:ext cx="5045257" cy="28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05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WE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HAVE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… </a:t>
            </a:r>
            <a:r>
              <a:rPr lang="hr-HR" sz="3600" dirty="0" err="1" smtClean="0"/>
              <a:t>and</a:t>
            </a:r>
            <a:r>
              <a:rPr lang="hr-HR" sz="3600" dirty="0" smtClean="0"/>
              <a:t> </a:t>
            </a:r>
            <a:r>
              <a:rPr lang="hr-HR" sz="3600" dirty="0" err="1" smtClean="0"/>
              <a:t>comics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6209" t="9075" r="16424" b="2115"/>
          <a:stretch/>
        </p:blipFill>
        <p:spPr>
          <a:xfrm>
            <a:off x="6699775" y="2603500"/>
            <a:ext cx="5238941" cy="38829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709" t="9991" r="16675" b="2861"/>
          <a:stretch/>
        </p:blipFill>
        <p:spPr>
          <a:xfrm>
            <a:off x="1154953" y="3440324"/>
            <a:ext cx="4313967" cy="31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81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Under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guidance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Branka Lamza </a:t>
            </a:r>
            <a:r>
              <a:rPr lang="hr-HR" sz="3600" dirty="0" err="1" smtClean="0"/>
              <a:t>and</a:t>
            </a:r>
            <a:r>
              <a:rPr lang="hr-HR" sz="3600" dirty="0" smtClean="0"/>
              <a:t> Iva </a:t>
            </a:r>
            <a:r>
              <a:rPr lang="hr-HR" sz="3600" dirty="0" err="1" smtClean="0"/>
              <a:t>Naranđa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59" y="3464416"/>
            <a:ext cx="4481848" cy="31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64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HAVE DONE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3561263" cy="3416301"/>
          </a:xfrm>
        </p:spPr>
        <p:txBody>
          <a:bodyPr>
            <a:normAutofit/>
          </a:bodyPr>
          <a:lstStyle/>
          <a:p>
            <a:r>
              <a:rPr lang="en-US" sz="2700" dirty="0"/>
              <a:t>All </a:t>
            </a:r>
            <a:r>
              <a:rPr lang="hr-HR" sz="2700" dirty="0" err="1" smtClean="0"/>
              <a:t>the</a:t>
            </a:r>
            <a:r>
              <a:rPr lang="hr-HR" sz="2700" dirty="0" smtClean="0"/>
              <a:t> </a:t>
            </a:r>
            <a:r>
              <a:rPr lang="hr-HR" sz="2700" dirty="0" err="1" smtClean="0"/>
              <a:t>educational</a:t>
            </a:r>
            <a:r>
              <a:rPr lang="hr-HR" sz="2700" dirty="0" smtClean="0"/>
              <a:t> materials </a:t>
            </a:r>
            <a:r>
              <a:rPr lang="hr-HR" sz="2700" dirty="0" err="1" smtClean="0"/>
              <a:t>we</a:t>
            </a:r>
            <a:r>
              <a:rPr lang="hr-HR" sz="2700" dirty="0" smtClean="0"/>
              <a:t> </a:t>
            </a:r>
            <a:r>
              <a:rPr lang="hr-HR" sz="2700" dirty="0" err="1" smtClean="0"/>
              <a:t>created</a:t>
            </a:r>
            <a:r>
              <a:rPr lang="en-US" sz="2700" dirty="0" smtClean="0"/>
              <a:t> are </a:t>
            </a:r>
            <a:r>
              <a:rPr lang="en-US" sz="2700" dirty="0"/>
              <a:t>published on the school </a:t>
            </a:r>
            <a:r>
              <a:rPr lang="en-US" sz="2700" dirty="0" smtClean="0"/>
              <a:t>website</a:t>
            </a:r>
            <a:r>
              <a:rPr lang="hr-HR" sz="2700" dirty="0" smtClean="0"/>
              <a:t>.</a:t>
            </a:r>
            <a:endParaRPr lang="hr-HR" sz="27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3012"/>
          <a:stretch/>
        </p:blipFill>
        <p:spPr>
          <a:xfrm>
            <a:off x="4716216" y="2717442"/>
            <a:ext cx="6728918" cy="36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99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96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Soba za sastanke za ion</vt:lpstr>
      <vt:lpstr>   eTwinning project  </vt:lpstr>
      <vt:lpstr>WHAT WE HAVE DONE</vt:lpstr>
      <vt:lpstr>WHAT WE HAVE DONE</vt:lpstr>
      <vt:lpstr>WHAT WE HAVE DONE</vt:lpstr>
      <vt:lpstr>WHAT WE HAVE DONE</vt:lpstr>
      <vt:lpstr>WHAT WE HAVE DONE</vt:lpstr>
      <vt:lpstr>WHAT WE HAVE DONE</vt:lpstr>
      <vt:lpstr>WHAT WE HAVE DONE</vt:lpstr>
      <vt:lpstr>WHAT WE HAVE DONE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</dc:title>
  <dc:creator>ucenik</dc:creator>
  <cp:lastModifiedBy>komp</cp:lastModifiedBy>
  <cp:revision>8</cp:revision>
  <dcterms:created xsi:type="dcterms:W3CDTF">2015-06-08T15:16:07Z</dcterms:created>
  <dcterms:modified xsi:type="dcterms:W3CDTF">2015-06-16T18:40:03Z</dcterms:modified>
</cp:coreProperties>
</file>