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7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7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C2D9-FABA-46CC-A532-1FC66B6AE779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46E5-CB4F-40E1-806D-B92FF55D8C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442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C2D9-FABA-46CC-A532-1FC66B6AE779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46E5-CB4F-40E1-806D-B92FF55D8C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6334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C2D9-FABA-46CC-A532-1FC66B6AE779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46E5-CB4F-40E1-806D-B92FF55D8C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44484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C2D9-FABA-46CC-A532-1FC66B6AE779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46E5-CB4F-40E1-806D-B92FF55D8C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0727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C2D9-FABA-46CC-A532-1FC66B6AE779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46E5-CB4F-40E1-806D-B92FF55D8C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51117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C2D9-FABA-46CC-A532-1FC66B6AE779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46E5-CB4F-40E1-806D-B92FF55D8C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52890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C2D9-FABA-46CC-A532-1FC66B6AE779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46E5-CB4F-40E1-806D-B92FF55D8C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22112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C2D9-FABA-46CC-A532-1FC66B6AE779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46E5-CB4F-40E1-806D-B92FF55D8C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64972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C2D9-FABA-46CC-A532-1FC66B6AE779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46E5-CB4F-40E1-806D-B92FF55D8C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6636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C2D9-FABA-46CC-A532-1FC66B6AE779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46E5-CB4F-40E1-806D-B92FF55D8C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4156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C2D9-FABA-46CC-A532-1FC66B6AE779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46E5-CB4F-40E1-806D-B92FF55D8C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9918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C2D9-FABA-46CC-A532-1FC66B6AE779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46E5-CB4F-40E1-806D-B92FF55D8C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2227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C2D9-FABA-46CC-A532-1FC66B6AE779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46E5-CB4F-40E1-806D-B92FF55D8C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8055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C2D9-FABA-46CC-A532-1FC66B6AE779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46E5-CB4F-40E1-806D-B92FF55D8C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7667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C2D9-FABA-46CC-A532-1FC66B6AE779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46E5-CB4F-40E1-806D-B92FF55D8C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7121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C2D9-FABA-46CC-A532-1FC66B6AE779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46E5-CB4F-40E1-806D-B92FF55D8C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7653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C2D9-FABA-46CC-A532-1FC66B6AE779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46E5-CB4F-40E1-806D-B92FF55D8C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5510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12C2D9-FABA-46CC-A532-1FC66B6AE779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746E5-CB4F-40E1-806D-B92FF55D8C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79721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youtube.com/watch?v=6kxSrPD__BA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UUVfPy0UgI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850363" y="1551733"/>
            <a:ext cx="106025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800" dirty="0" err="1" smtClean="0">
                <a:latin typeface="Arial Rounded MT Bold" panose="020F0704030504030204" pitchFamily="34" charset="0"/>
              </a:rPr>
              <a:t>We</a:t>
            </a:r>
            <a:r>
              <a:rPr lang="hr-HR" sz="8800" dirty="0" smtClean="0">
                <a:latin typeface="Arial Rounded MT Bold" panose="020F0704030504030204" pitchFamily="34" charset="0"/>
              </a:rPr>
              <a:t> Are </a:t>
            </a:r>
            <a:r>
              <a:rPr lang="hr-HR" sz="8800" dirty="0">
                <a:latin typeface="Arial Rounded MT Bold" panose="020F0704030504030204" pitchFamily="34" charset="0"/>
              </a:rPr>
              <a:t>A</a:t>
            </a:r>
            <a:r>
              <a:rPr lang="hr-HR" sz="8800" dirty="0" smtClean="0">
                <a:latin typeface="Arial Rounded MT Bold" panose="020F0704030504030204" pitchFamily="34" charset="0"/>
              </a:rPr>
              <a:t>ll </a:t>
            </a:r>
            <a:r>
              <a:rPr lang="hr-HR" sz="8800" dirty="0" err="1">
                <a:latin typeface="Arial Rounded MT Bold" panose="020F0704030504030204" pitchFamily="34" charset="0"/>
              </a:rPr>
              <a:t>H</a:t>
            </a:r>
            <a:r>
              <a:rPr lang="hr-HR" sz="8800" dirty="0" err="1" smtClean="0">
                <a:latin typeface="Arial Rounded MT Bold" panose="020F0704030504030204" pitchFamily="34" charset="0"/>
              </a:rPr>
              <a:t>umans</a:t>
            </a:r>
            <a:endParaRPr lang="hr-HR" sz="8800" dirty="0">
              <a:latin typeface="Arial Rounded MT Bold" panose="020F070403050403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850363" y="789640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eTwinning </a:t>
            </a:r>
            <a:r>
              <a:rPr lang="hr-HR" sz="2800" dirty="0" err="1" smtClean="0"/>
              <a:t>project</a:t>
            </a:r>
            <a:r>
              <a:rPr lang="hr-HR" sz="2800" dirty="0" smtClean="0"/>
              <a:t>:</a:t>
            </a:r>
            <a:endParaRPr lang="hr-HR" sz="28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9253375" y="6391869"/>
            <a:ext cx="293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 smtClean="0"/>
              <a:t>By</a:t>
            </a:r>
            <a:r>
              <a:rPr lang="hr-HR" sz="2400" dirty="0" smtClean="0"/>
              <a:t>: Borna Birač 6.b</a:t>
            </a:r>
            <a:endParaRPr lang="hr-HR" sz="24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0296821" y="328248"/>
            <a:ext cx="948220" cy="497783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103031" y="6391870"/>
            <a:ext cx="3459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 smtClean="0"/>
              <a:t>Teacher</a:t>
            </a:r>
            <a:r>
              <a:rPr lang="hr-HR" sz="2400" dirty="0" smtClean="0"/>
              <a:t>: Iva </a:t>
            </a:r>
            <a:r>
              <a:rPr lang="hr-HR" sz="2400" dirty="0" err="1" smtClean="0"/>
              <a:t>Naranđa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345068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1531140">
            <a:off x="-137766" y="2655458"/>
            <a:ext cx="12644887" cy="1400530"/>
          </a:xfrm>
        </p:spPr>
        <p:txBody>
          <a:bodyPr/>
          <a:lstStyle/>
          <a:p>
            <a:r>
              <a:rPr lang="hr-HR" sz="7200" dirty="0" smtClean="0">
                <a:latin typeface="Arial Rounded MT Bold" panose="020F0704030504030204" pitchFamily="34" charset="0"/>
              </a:rPr>
              <a:t>THANKS FOR WATCHING !</a:t>
            </a:r>
            <a:endParaRPr lang="hr-HR" sz="7200" dirty="0">
              <a:latin typeface="Arial Rounded MT Bold" panose="020F070403050403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721217" y="5710886"/>
            <a:ext cx="4078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>
                <a:solidFill>
                  <a:srgbClr val="FF00FF"/>
                </a:solidFill>
              </a:rPr>
              <a:t>By</a:t>
            </a:r>
            <a:r>
              <a:rPr lang="hr-HR" dirty="0" smtClean="0">
                <a:solidFill>
                  <a:srgbClr val="FF00FF"/>
                </a:solidFill>
              </a:rPr>
              <a:t>: Borna Birač 6.b</a:t>
            </a:r>
          </a:p>
          <a:p>
            <a:r>
              <a:rPr lang="hr-HR" dirty="0" smtClean="0">
                <a:solidFill>
                  <a:srgbClr val="FF00FF"/>
                </a:solidFill>
              </a:rPr>
              <a:t>II. osnovna škola Čakovec, Croatia</a:t>
            </a:r>
            <a:endParaRPr lang="hr-HR" dirty="0">
              <a:solidFill>
                <a:srgbClr val="FF00FF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0285126" y="291114"/>
            <a:ext cx="991672" cy="58974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975" y="2973787"/>
            <a:ext cx="2609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087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err="1" smtClean="0"/>
              <a:t>There</a:t>
            </a:r>
            <a:r>
              <a:rPr lang="hr-HR" sz="2800" dirty="0" smtClean="0"/>
              <a:t> is a </a:t>
            </a:r>
            <a:r>
              <a:rPr lang="hr-HR" sz="2800" dirty="0" err="1" smtClean="0"/>
              <a:t>language</a:t>
            </a:r>
            <a:r>
              <a:rPr lang="hr-HR" sz="2800" dirty="0" smtClean="0"/>
              <a:t> </a:t>
            </a:r>
            <a:r>
              <a:rPr lang="hr-HR" sz="2800" dirty="0" err="1" smtClean="0"/>
              <a:t>invented</a:t>
            </a:r>
            <a:r>
              <a:rPr lang="hr-HR" sz="2800" dirty="0" smtClean="0"/>
              <a:t> for </a:t>
            </a:r>
            <a:r>
              <a:rPr lang="hr-HR" sz="2800" dirty="0" err="1" smtClean="0"/>
              <a:t>these</a:t>
            </a:r>
            <a:r>
              <a:rPr lang="hr-HR" sz="2800" dirty="0" smtClean="0"/>
              <a:t> </a:t>
            </a:r>
            <a:r>
              <a:rPr lang="hr-HR" sz="2800" dirty="0" err="1" smtClean="0"/>
              <a:t>people</a:t>
            </a:r>
            <a:r>
              <a:rPr lang="hr-HR" sz="2800" dirty="0" smtClean="0"/>
              <a:t> </a:t>
            </a:r>
            <a:r>
              <a:rPr lang="hr-HR" sz="2800" dirty="0" smtClean="0"/>
              <a:t>to </a:t>
            </a:r>
            <a:r>
              <a:rPr lang="hr-HR" sz="2800" dirty="0" err="1" smtClean="0"/>
              <a:t>communicate</a:t>
            </a:r>
            <a:r>
              <a:rPr lang="hr-HR" sz="2800" dirty="0" smtClean="0"/>
              <a:t> </a:t>
            </a:r>
            <a:r>
              <a:rPr lang="hr-HR" sz="2800" dirty="0" err="1" smtClean="0"/>
              <a:t>and</a:t>
            </a:r>
            <a:r>
              <a:rPr lang="hr-HR" sz="2800" dirty="0" smtClean="0"/>
              <a:t> it´s</a:t>
            </a:r>
            <a:r>
              <a:rPr lang="hr-HR" sz="2800" dirty="0"/>
              <a:t> </a:t>
            </a:r>
            <a:r>
              <a:rPr lang="hr-HR" sz="2800" dirty="0" err="1" smtClean="0"/>
              <a:t>called</a:t>
            </a:r>
            <a:r>
              <a:rPr lang="hr-HR" sz="2800" dirty="0" smtClean="0"/>
              <a:t> </a:t>
            </a:r>
            <a:r>
              <a:rPr lang="hr-HR" sz="2800" dirty="0" err="1" smtClean="0"/>
              <a:t>sign</a:t>
            </a:r>
            <a:r>
              <a:rPr lang="hr-HR" sz="2800" dirty="0" smtClean="0"/>
              <a:t> </a:t>
            </a:r>
            <a:r>
              <a:rPr lang="hr-HR" sz="2800" dirty="0" err="1" smtClean="0"/>
              <a:t>language</a:t>
            </a:r>
            <a:r>
              <a:rPr lang="hr-HR" sz="2800" dirty="0" smtClean="0"/>
              <a:t>.</a:t>
            </a:r>
          </a:p>
          <a:p>
            <a:endParaRPr lang="hr-HR" sz="2800" dirty="0"/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645130" y="371135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5000" dirty="0" err="1" smtClean="0"/>
              <a:t>P</a:t>
            </a:r>
            <a:r>
              <a:rPr lang="hr-HR" sz="5000" dirty="0" err="1" smtClean="0"/>
              <a:t>eople</a:t>
            </a:r>
            <a:r>
              <a:rPr lang="hr-HR" sz="5000" dirty="0" smtClean="0"/>
              <a:t> </a:t>
            </a:r>
            <a:r>
              <a:rPr lang="hr-HR" sz="5000" dirty="0" err="1" smtClean="0"/>
              <a:t>with</a:t>
            </a:r>
            <a:r>
              <a:rPr lang="hr-HR" sz="5000" dirty="0" smtClean="0"/>
              <a:t> </a:t>
            </a:r>
            <a:r>
              <a:rPr lang="hr-HR" sz="5000" dirty="0" err="1" smtClean="0"/>
              <a:t>hearing</a:t>
            </a:r>
            <a:r>
              <a:rPr lang="hr-HR" sz="5000" dirty="0" smtClean="0"/>
              <a:t> </a:t>
            </a:r>
            <a:r>
              <a:rPr lang="hr-HR" sz="5000" dirty="0" err="1" smtClean="0"/>
              <a:t>impairment</a:t>
            </a:r>
            <a:endParaRPr lang="hr-HR" sz="5000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6282" y="103031"/>
            <a:ext cx="579550" cy="953038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4165" y="3258357"/>
            <a:ext cx="5100005" cy="2859110"/>
          </a:xfrm>
          <a:prstGeom prst="rect">
            <a:avLst/>
          </a:prstGeom>
        </p:spPr>
      </p:pic>
      <p:sp>
        <p:nvSpPr>
          <p:cNvPr id="16" name="TekstniOkvir 15"/>
          <p:cNvSpPr txBox="1"/>
          <p:nvPr/>
        </p:nvSpPr>
        <p:spPr>
          <a:xfrm>
            <a:off x="3052293" y="3657600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Sign</a:t>
            </a:r>
            <a:r>
              <a:rPr lang="hr-HR" dirty="0" smtClean="0"/>
              <a:t> </a:t>
            </a:r>
            <a:r>
              <a:rPr lang="hr-HR" dirty="0" err="1" smtClean="0"/>
              <a:t>laungage</a:t>
            </a:r>
            <a:endParaRPr lang="hr-HR" dirty="0"/>
          </a:p>
        </p:txBody>
      </p:sp>
      <p:cxnSp>
        <p:nvCxnSpPr>
          <p:cNvPr id="18" name="Ravni poveznik 17"/>
          <p:cNvCxnSpPr/>
          <p:nvPr/>
        </p:nvCxnSpPr>
        <p:spPr>
          <a:xfrm>
            <a:off x="2912756" y="4026932"/>
            <a:ext cx="2037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sa strelicom 21"/>
          <p:cNvCxnSpPr/>
          <p:nvPr/>
        </p:nvCxnSpPr>
        <p:spPr>
          <a:xfrm>
            <a:off x="4949848" y="4026932"/>
            <a:ext cx="1193375" cy="41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080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4067" y="713515"/>
            <a:ext cx="9199787" cy="4195481"/>
          </a:xfrm>
        </p:spPr>
        <p:txBody>
          <a:bodyPr>
            <a:normAutofit/>
          </a:bodyPr>
          <a:lstStyle/>
          <a:p>
            <a:r>
              <a:rPr lang="hr-HR" sz="2800" dirty="0" smtClean="0"/>
              <a:t>Some </a:t>
            </a:r>
            <a:r>
              <a:rPr lang="hr-HR" sz="2800" dirty="0" err="1" smtClean="0"/>
              <a:t>people</a:t>
            </a:r>
            <a:r>
              <a:rPr lang="hr-HR" sz="2800" dirty="0" smtClean="0"/>
              <a:t> </a:t>
            </a:r>
            <a:r>
              <a:rPr lang="hr-HR" sz="2800" dirty="0" smtClean="0"/>
              <a:t>use </a:t>
            </a:r>
            <a:r>
              <a:rPr lang="hr-HR" sz="2800" dirty="0" err="1" smtClean="0"/>
              <a:t>hearing</a:t>
            </a:r>
            <a:r>
              <a:rPr lang="hr-HR" sz="2800" dirty="0" smtClean="0"/>
              <a:t> </a:t>
            </a:r>
            <a:r>
              <a:rPr lang="hr-HR" sz="2800" dirty="0" smtClean="0"/>
              <a:t>aids </a:t>
            </a:r>
            <a:r>
              <a:rPr lang="hr-HR" sz="2800" dirty="0" err="1" smtClean="0"/>
              <a:t>which</a:t>
            </a:r>
            <a:r>
              <a:rPr lang="hr-HR" sz="2800" dirty="0" smtClean="0"/>
              <a:t> </a:t>
            </a:r>
            <a:r>
              <a:rPr lang="hr-HR" sz="2800" dirty="0" err="1" smtClean="0"/>
              <a:t>help</a:t>
            </a:r>
            <a:r>
              <a:rPr lang="hr-HR" sz="2800" dirty="0" smtClean="0"/>
              <a:t> </a:t>
            </a:r>
            <a:r>
              <a:rPr lang="hr-HR" sz="2800" dirty="0" err="1" smtClean="0"/>
              <a:t>them</a:t>
            </a:r>
            <a:r>
              <a:rPr lang="hr-HR" sz="2800" dirty="0" smtClean="0"/>
              <a:t> </a:t>
            </a:r>
            <a:r>
              <a:rPr lang="hr-HR" sz="2800" dirty="0" err="1" smtClean="0"/>
              <a:t>hear</a:t>
            </a:r>
            <a:r>
              <a:rPr lang="hr-HR" sz="2800" dirty="0" smtClean="0"/>
              <a:t> </a:t>
            </a:r>
            <a:r>
              <a:rPr lang="hr-HR" sz="2800" dirty="0" err="1" smtClean="0"/>
              <a:t>you</a:t>
            </a:r>
            <a:r>
              <a:rPr lang="hr-HR" sz="2800" dirty="0" smtClean="0"/>
              <a:t> </a:t>
            </a:r>
            <a:r>
              <a:rPr lang="hr-HR" sz="2800" dirty="0" smtClean="0"/>
              <a:t>at </a:t>
            </a:r>
            <a:r>
              <a:rPr lang="hr-HR" sz="2800" dirty="0" err="1" smtClean="0"/>
              <a:t>least</a:t>
            </a:r>
            <a:r>
              <a:rPr lang="hr-HR" sz="2800" dirty="0" smtClean="0"/>
              <a:t> </a:t>
            </a:r>
            <a:r>
              <a:rPr lang="hr-HR" sz="2800" dirty="0" err="1" smtClean="0"/>
              <a:t>partly</a:t>
            </a:r>
            <a:r>
              <a:rPr lang="hr-HR" sz="2800" dirty="0" smtClean="0"/>
              <a:t>.</a:t>
            </a:r>
            <a:endParaRPr lang="hr-HR" sz="2800" dirty="0" smtClean="0"/>
          </a:p>
          <a:p>
            <a:pPr>
              <a:buNone/>
            </a:pPr>
            <a:endParaRPr lang="hr-HR" sz="2800" dirty="0" smtClean="0"/>
          </a:p>
          <a:p>
            <a:r>
              <a:rPr lang="hr-HR" sz="2800" dirty="0" err="1" smtClean="0"/>
              <a:t>When</a:t>
            </a:r>
            <a:r>
              <a:rPr lang="hr-HR" sz="2800" dirty="0" smtClean="0"/>
              <a:t> </a:t>
            </a:r>
            <a:r>
              <a:rPr lang="hr-HR" sz="2800" dirty="0" err="1" smtClean="0"/>
              <a:t>we</a:t>
            </a:r>
            <a:r>
              <a:rPr lang="hr-HR" sz="2800" dirty="0" smtClean="0"/>
              <a:t> talk to </a:t>
            </a:r>
            <a:r>
              <a:rPr lang="hr-HR" sz="2800" dirty="0" err="1" smtClean="0"/>
              <a:t>people</a:t>
            </a:r>
            <a:r>
              <a:rPr lang="hr-HR" sz="2800" dirty="0" smtClean="0"/>
              <a:t> </a:t>
            </a:r>
            <a:r>
              <a:rPr lang="hr-HR" sz="2800" dirty="0" err="1" smtClean="0"/>
              <a:t>with</a:t>
            </a:r>
            <a:r>
              <a:rPr lang="hr-HR" sz="2800" dirty="0" smtClean="0"/>
              <a:t> </a:t>
            </a:r>
            <a:r>
              <a:rPr lang="hr-HR" sz="2800" dirty="0" err="1" smtClean="0"/>
              <a:t>hearing</a:t>
            </a:r>
            <a:r>
              <a:rPr lang="hr-HR" sz="2800" dirty="0" smtClean="0"/>
              <a:t> </a:t>
            </a:r>
            <a:r>
              <a:rPr lang="hr-HR" sz="2800" dirty="0" err="1" smtClean="0"/>
              <a:t>impairment</a:t>
            </a:r>
            <a:r>
              <a:rPr lang="hr-HR" sz="2800" dirty="0" smtClean="0"/>
              <a:t> </a:t>
            </a:r>
            <a:r>
              <a:rPr lang="hr-HR" sz="2800" dirty="0" err="1" smtClean="0"/>
              <a:t>we</a:t>
            </a:r>
            <a:r>
              <a:rPr lang="hr-HR" sz="2800" dirty="0" smtClean="0"/>
              <a:t> </a:t>
            </a:r>
            <a:r>
              <a:rPr lang="hr-HR" sz="2800" dirty="0" err="1" smtClean="0"/>
              <a:t>need</a:t>
            </a:r>
            <a:r>
              <a:rPr lang="hr-HR" sz="2800" dirty="0" smtClean="0"/>
              <a:t> to </a:t>
            </a:r>
            <a:r>
              <a:rPr lang="hr-HR" sz="2800" dirty="0" err="1" smtClean="0"/>
              <a:t>speak</a:t>
            </a:r>
            <a:r>
              <a:rPr lang="hr-HR" sz="2800" dirty="0" smtClean="0"/>
              <a:t> </a:t>
            </a:r>
            <a:r>
              <a:rPr lang="hr-HR" sz="2800" dirty="0" err="1" smtClean="0"/>
              <a:t>slowly</a:t>
            </a:r>
            <a:r>
              <a:rPr lang="hr-HR" sz="2800" dirty="0" smtClean="0"/>
              <a:t>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clearly</a:t>
            </a:r>
            <a:r>
              <a:rPr lang="hr-HR" sz="2800" dirty="0" smtClean="0"/>
              <a:t> </a:t>
            </a:r>
            <a:r>
              <a:rPr lang="hr-HR" sz="2800" dirty="0" err="1" smtClean="0"/>
              <a:t>so</a:t>
            </a:r>
            <a:r>
              <a:rPr lang="hr-HR" sz="2800" dirty="0" smtClean="0"/>
              <a:t> </a:t>
            </a:r>
            <a:r>
              <a:rPr lang="hr-HR" sz="2800" dirty="0" err="1" smtClean="0"/>
              <a:t>they</a:t>
            </a:r>
            <a:r>
              <a:rPr lang="hr-HR" sz="2800" dirty="0" smtClean="0"/>
              <a:t> </a:t>
            </a:r>
            <a:r>
              <a:rPr lang="hr-HR" sz="2800" dirty="0" err="1" smtClean="0"/>
              <a:t>could</a:t>
            </a:r>
            <a:r>
              <a:rPr lang="hr-HR" sz="2800" dirty="0" smtClean="0"/>
              <a:t> </a:t>
            </a:r>
            <a:r>
              <a:rPr lang="hr-HR" sz="2800" dirty="0" err="1" smtClean="0"/>
              <a:t>understand</a:t>
            </a:r>
            <a:r>
              <a:rPr lang="hr-HR" sz="2800" dirty="0" smtClean="0"/>
              <a:t> </a:t>
            </a:r>
            <a:r>
              <a:rPr lang="hr-HR" sz="2800" dirty="0" smtClean="0"/>
              <a:t>us </a:t>
            </a:r>
            <a:r>
              <a:rPr lang="hr-HR" sz="2800" dirty="0" err="1" smtClean="0"/>
              <a:t>better</a:t>
            </a:r>
            <a:r>
              <a:rPr lang="hr-HR" sz="2800" dirty="0" smtClean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6282" y="103031"/>
            <a:ext cx="579550" cy="95303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9759" y="3734873"/>
            <a:ext cx="2434106" cy="2814033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6542467" y="5011959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Hearing</a:t>
            </a:r>
            <a:r>
              <a:rPr lang="hr-HR" dirty="0" smtClean="0"/>
              <a:t> </a:t>
            </a:r>
            <a:r>
              <a:rPr lang="hr-HR" dirty="0" err="1" smtClean="0"/>
              <a:t>aid</a:t>
            </a:r>
            <a:endParaRPr lang="hr-HR" dirty="0"/>
          </a:p>
        </p:txBody>
      </p:sp>
      <p:cxnSp>
        <p:nvCxnSpPr>
          <p:cNvPr id="8" name="Ravni poveznik 7"/>
          <p:cNvCxnSpPr/>
          <p:nvPr/>
        </p:nvCxnSpPr>
        <p:spPr>
          <a:xfrm>
            <a:off x="6542467" y="5381291"/>
            <a:ext cx="14879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>
          <a:xfrm flipV="1">
            <a:off x="8030375" y="5100033"/>
            <a:ext cx="894684" cy="279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70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Some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them</a:t>
            </a:r>
            <a:r>
              <a:rPr lang="hr-HR" sz="2800" dirty="0"/>
              <a:t> </a:t>
            </a:r>
            <a:r>
              <a:rPr lang="hr-HR" sz="2800" dirty="0" err="1"/>
              <a:t>know</a:t>
            </a:r>
            <a:r>
              <a:rPr lang="hr-HR" sz="2800" dirty="0"/>
              <a:t> how to </a:t>
            </a:r>
            <a:r>
              <a:rPr lang="hr-HR" sz="2800" dirty="0" err="1"/>
              <a:t>read</a:t>
            </a:r>
            <a:r>
              <a:rPr lang="hr-HR" sz="2800" dirty="0"/>
              <a:t> </a:t>
            </a:r>
            <a:r>
              <a:rPr lang="hr-HR" sz="2800" dirty="0" err="1"/>
              <a:t>from</a:t>
            </a:r>
            <a:r>
              <a:rPr lang="hr-HR" sz="2800" dirty="0"/>
              <a:t> </a:t>
            </a:r>
            <a:r>
              <a:rPr lang="hr-HR" sz="2800" dirty="0" err="1"/>
              <a:t>lips</a:t>
            </a:r>
            <a:r>
              <a:rPr lang="hr-HR" sz="2800" dirty="0" smtClean="0"/>
              <a:t>.</a:t>
            </a:r>
          </a:p>
          <a:p>
            <a:endParaRPr lang="hr-HR" sz="2800" dirty="0"/>
          </a:p>
          <a:p>
            <a:r>
              <a:rPr lang="hr-HR" sz="2800" dirty="0" err="1"/>
              <a:t>When</a:t>
            </a:r>
            <a:r>
              <a:rPr lang="hr-HR" sz="2800" dirty="0"/>
              <a:t> </a:t>
            </a:r>
            <a:r>
              <a:rPr lang="hr-HR" sz="2800" dirty="0" err="1"/>
              <a:t>we</a:t>
            </a:r>
            <a:r>
              <a:rPr lang="hr-HR" sz="2800" dirty="0"/>
              <a:t> are </a:t>
            </a:r>
            <a:r>
              <a:rPr lang="hr-HR" sz="2800" dirty="0" err="1"/>
              <a:t>talking</a:t>
            </a:r>
            <a:r>
              <a:rPr lang="hr-HR" sz="2800" dirty="0"/>
              <a:t> to a </a:t>
            </a:r>
            <a:r>
              <a:rPr lang="hr-HR" sz="2800" dirty="0" err="1"/>
              <a:t>deaf</a:t>
            </a:r>
            <a:r>
              <a:rPr lang="hr-HR" sz="2800" dirty="0"/>
              <a:t> </a:t>
            </a:r>
            <a:r>
              <a:rPr lang="hr-HR" sz="2800" dirty="0" err="1"/>
              <a:t>person</a:t>
            </a:r>
            <a:r>
              <a:rPr lang="hr-HR" sz="2800" dirty="0"/>
              <a:t> </a:t>
            </a:r>
            <a:r>
              <a:rPr lang="hr-HR" sz="2800" dirty="0" err="1"/>
              <a:t>we</a:t>
            </a:r>
            <a:r>
              <a:rPr lang="hr-HR" sz="2800" dirty="0"/>
              <a:t> </a:t>
            </a:r>
            <a:r>
              <a:rPr lang="hr-HR" sz="2800" dirty="0" err="1"/>
              <a:t>need</a:t>
            </a:r>
            <a:r>
              <a:rPr lang="hr-HR" sz="2800" dirty="0"/>
              <a:t> to </a:t>
            </a:r>
            <a:r>
              <a:rPr lang="hr-HR" sz="2800" dirty="0" err="1"/>
              <a:t>look</a:t>
            </a:r>
            <a:r>
              <a:rPr lang="hr-HR" sz="2800" dirty="0"/>
              <a:t> </a:t>
            </a:r>
            <a:r>
              <a:rPr lang="hr-HR" sz="2800" dirty="0" err="1"/>
              <a:t>them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eyes</a:t>
            </a:r>
            <a:r>
              <a:rPr lang="hr-HR" sz="2800" dirty="0"/>
              <a:t> </a:t>
            </a:r>
            <a:r>
              <a:rPr lang="hr-HR" sz="2800" dirty="0" err="1"/>
              <a:t>so</a:t>
            </a:r>
            <a:r>
              <a:rPr lang="hr-HR" sz="2800" dirty="0"/>
              <a:t>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read</a:t>
            </a:r>
            <a:r>
              <a:rPr lang="hr-HR" sz="2800" dirty="0"/>
              <a:t> </a:t>
            </a:r>
            <a:r>
              <a:rPr lang="hr-HR" sz="2800" dirty="0" err="1"/>
              <a:t>from</a:t>
            </a:r>
            <a:r>
              <a:rPr lang="hr-HR" sz="2800" dirty="0"/>
              <a:t> </a:t>
            </a:r>
            <a:r>
              <a:rPr lang="hr-HR" sz="2800" dirty="0" err="1"/>
              <a:t>our</a:t>
            </a:r>
            <a:r>
              <a:rPr lang="hr-HR" sz="2800" dirty="0"/>
              <a:t> </a:t>
            </a:r>
            <a:r>
              <a:rPr lang="hr-HR" sz="2800" dirty="0" err="1"/>
              <a:t>lips</a:t>
            </a:r>
            <a:r>
              <a:rPr lang="hr-HR" sz="2800" dirty="0"/>
              <a:t> </a:t>
            </a:r>
            <a:r>
              <a:rPr lang="hr-HR" sz="2800" dirty="0" err="1"/>
              <a:t>better</a:t>
            </a:r>
            <a:r>
              <a:rPr lang="hr-HR" sz="2800" dirty="0" smtClean="0"/>
              <a:t>.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6282" y="103031"/>
            <a:ext cx="579550" cy="95303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222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7200" dirty="0" err="1" smtClean="0"/>
              <a:t>Disabled</a:t>
            </a:r>
            <a:r>
              <a:rPr lang="hr-HR" sz="7200" dirty="0" smtClean="0"/>
              <a:t> </a:t>
            </a:r>
            <a:r>
              <a:rPr lang="hr-HR" sz="7200" dirty="0" err="1" smtClean="0"/>
              <a:t>people</a:t>
            </a:r>
            <a:endParaRPr lang="hr-HR" sz="7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err="1" smtClean="0"/>
              <a:t>Disabled</a:t>
            </a:r>
            <a:r>
              <a:rPr lang="hr-HR" sz="2800" dirty="0" smtClean="0"/>
              <a:t> </a:t>
            </a:r>
            <a:r>
              <a:rPr lang="hr-HR" sz="2800" dirty="0" err="1" smtClean="0"/>
              <a:t>people</a:t>
            </a:r>
            <a:r>
              <a:rPr lang="hr-HR" sz="2800" dirty="0" smtClean="0"/>
              <a:t> are </a:t>
            </a:r>
            <a:r>
              <a:rPr lang="hr-HR" sz="2800" dirty="0" err="1" smtClean="0"/>
              <a:t>people</a:t>
            </a:r>
            <a:r>
              <a:rPr lang="hr-HR" sz="2800" dirty="0" smtClean="0"/>
              <a:t> who </a:t>
            </a:r>
            <a:r>
              <a:rPr lang="hr-HR" sz="2800" dirty="0" err="1" smtClean="0"/>
              <a:t>either</a:t>
            </a:r>
            <a:r>
              <a:rPr lang="hr-HR" sz="2800" dirty="0" smtClean="0"/>
              <a:t> </a:t>
            </a:r>
            <a:r>
              <a:rPr lang="hr-HR" sz="2800" dirty="0" smtClean="0"/>
              <a:t>don’t </a:t>
            </a:r>
            <a:r>
              <a:rPr lang="hr-HR" sz="2800" dirty="0" err="1" smtClean="0"/>
              <a:t>have</a:t>
            </a:r>
            <a:r>
              <a:rPr lang="hr-HR" sz="2800" dirty="0" smtClean="0"/>
              <a:t> some </a:t>
            </a:r>
            <a:r>
              <a:rPr lang="hr-HR" sz="2800" dirty="0" err="1" smtClean="0"/>
              <a:t>limbs</a:t>
            </a:r>
            <a:r>
              <a:rPr lang="hr-HR" sz="2800" dirty="0" smtClean="0"/>
              <a:t> or </a:t>
            </a:r>
            <a:r>
              <a:rPr lang="hr-HR" sz="2800" dirty="0" err="1" smtClean="0"/>
              <a:t>can</a:t>
            </a:r>
            <a:r>
              <a:rPr lang="hr-HR" sz="2800" dirty="0" smtClean="0"/>
              <a:t>’t </a:t>
            </a:r>
            <a:r>
              <a:rPr lang="hr-HR" sz="2800" dirty="0" smtClean="0"/>
              <a:t>use </a:t>
            </a:r>
            <a:r>
              <a:rPr lang="hr-HR" sz="2800" dirty="0" err="1" smtClean="0"/>
              <a:t>them</a:t>
            </a:r>
            <a:r>
              <a:rPr lang="hr-HR" sz="2800" dirty="0" smtClean="0"/>
              <a:t>.</a:t>
            </a:r>
          </a:p>
          <a:p>
            <a:pPr marL="0" indent="0">
              <a:buNone/>
            </a:pPr>
            <a:endParaRPr lang="hr-HR" sz="2800" dirty="0" smtClean="0"/>
          </a:p>
          <a:p>
            <a:r>
              <a:rPr lang="hr-HR" sz="2800" dirty="0" err="1" smtClean="0"/>
              <a:t>We</a:t>
            </a:r>
            <a:r>
              <a:rPr lang="hr-HR" sz="2800" dirty="0" smtClean="0"/>
              <a:t> </a:t>
            </a:r>
            <a:r>
              <a:rPr lang="hr-HR" sz="2800" dirty="0" err="1" smtClean="0"/>
              <a:t>mustn</a:t>
            </a:r>
            <a:r>
              <a:rPr lang="hr-HR" sz="2800" dirty="0" smtClean="0"/>
              <a:t>’t</a:t>
            </a:r>
            <a:r>
              <a:rPr lang="hr-HR" sz="2800" dirty="0" smtClean="0"/>
              <a:t> </a:t>
            </a:r>
            <a:r>
              <a:rPr lang="hr-HR" sz="2800" dirty="0" err="1" smtClean="0"/>
              <a:t>laugh</a:t>
            </a:r>
            <a:r>
              <a:rPr lang="hr-HR" sz="2800" dirty="0" smtClean="0"/>
              <a:t> at </a:t>
            </a:r>
            <a:r>
              <a:rPr lang="hr-HR" sz="2800" dirty="0" err="1" smtClean="0"/>
              <a:t>disabled</a:t>
            </a:r>
            <a:r>
              <a:rPr lang="hr-HR" sz="2800" dirty="0" smtClean="0"/>
              <a:t> </a:t>
            </a:r>
            <a:r>
              <a:rPr lang="hr-HR" sz="2800" dirty="0" err="1" smtClean="0"/>
              <a:t>people</a:t>
            </a:r>
            <a:r>
              <a:rPr lang="hr-HR" sz="2800" dirty="0" smtClean="0"/>
              <a:t>. </a:t>
            </a:r>
            <a:r>
              <a:rPr lang="hr-HR" sz="2800" dirty="0" err="1" smtClean="0"/>
              <a:t>We</a:t>
            </a:r>
            <a:r>
              <a:rPr lang="hr-HR" sz="2800" dirty="0" smtClean="0"/>
              <a:t> </a:t>
            </a:r>
            <a:r>
              <a:rPr lang="hr-HR" sz="2800" dirty="0" err="1" smtClean="0"/>
              <a:t>need</a:t>
            </a:r>
            <a:r>
              <a:rPr lang="hr-HR" sz="2800" dirty="0" smtClean="0"/>
              <a:t> to </a:t>
            </a:r>
            <a:r>
              <a:rPr lang="hr-HR" sz="2800" dirty="0" err="1" smtClean="0"/>
              <a:t>help</a:t>
            </a:r>
            <a:r>
              <a:rPr lang="hr-HR" sz="2800" dirty="0" smtClean="0"/>
              <a:t> </a:t>
            </a:r>
            <a:r>
              <a:rPr lang="hr-HR" sz="2800" dirty="0" err="1" smtClean="0"/>
              <a:t>them</a:t>
            </a:r>
            <a:r>
              <a:rPr lang="hr-HR" sz="2800" dirty="0" smtClean="0"/>
              <a:t>.</a:t>
            </a:r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5288" y="52141"/>
            <a:ext cx="600544" cy="104256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7313" y="4430333"/>
            <a:ext cx="3036394" cy="221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70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6793" y="842304"/>
            <a:ext cx="8946541" cy="4195481"/>
          </a:xfrm>
        </p:spPr>
        <p:txBody>
          <a:bodyPr>
            <a:normAutofit/>
          </a:bodyPr>
          <a:lstStyle/>
          <a:p>
            <a:r>
              <a:rPr lang="hr-HR" sz="2800" dirty="0" err="1" smtClean="0"/>
              <a:t>If</a:t>
            </a:r>
            <a:r>
              <a:rPr lang="hr-HR" sz="2800" dirty="0" smtClean="0"/>
              <a:t> </a:t>
            </a:r>
            <a:r>
              <a:rPr lang="hr-HR" sz="2800" dirty="0" err="1" smtClean="0"/>
              <a:t>you</a:t>
            </a:r>
            <a:r>
              <a:rPr lang="hr-HR" sz="2800" dirty="0" smtClean="0"/>
              <a:t> </a:t>
            </a:r>
            <a:r>
              <a:rPr lang="hr-HR" sz="2800" dirty="0" err="1" smtClean="0"/>
              <a:t>see</a:t>
            </a:r>
            <a:r>
              <a:rPr lang="hr-HR" sz="2800" dirty="0" smtClean="0"/>
              <a:t> a </a:t>
            </a:r>
            <a:r>
              <a:rPr lang="hr-HR" sz="2800" dirty="0" err="1" smtClean="0"/>
              <a:t>disabled</a:t>
            </a:r>
            <a:r>
              <a:rPr lang="hr-HR" sz="2800" dirty="0" smtClean="0"/>
              <a:t> </a:t>
            </a:r>
            <a:r>
              <a:rPr lang="hr-HR" sz="2800" dirty="0" err="1" smtClean="0"/>
              <a:t>person</a:t>
            </a:r>
            <a:r>
              <a:rPr lang="hr-HR" sz="2800" dirty="0" smtClean="0"/>
              <a:t> </a:t>
            </a:r>
            <a:r>
              <a:rPr lang="hr-HR" sz="2800" dirty="0" err="1" smtClean="0"/>
              <a:t>in</a:t>
            </a:r>
            <a:r>
              <a:rPr lang="hr-HR" sz="2800" dirty="0" smtClean="0"/>
              <a:t> </a:t>
            </a:r>
            <a:r>
              <a:rPr lang="hr-HR" sz="2800" dirty="0" err="1" smtClean="0"/>
              <a:t>need</a:t>
            </a:r>
            <a:r>
              <a:rPr lang="hr-HR" sz="2800" dirty="0" smtClean="0"/>
              <a:t>, </a:t>
            </a:r>
            <a:r>
              <a:rPr lang="hr-HR" sz="2800" dirty="0" err="1" smtClean="0"/>
              <a:t>approach</a:t>
            </a:r>
            <a:r>
              <a:rPr lang="hr-HR" sz="2800" dirty="0" smtClean="0"/>
              <a:t> </a:t>
            </a:r>
            <a:r>
              <a:rPr lang="hr-HR" sz="2800" dirty="0" err="1" smtClean="0"/>
              <a:t>them</a:t>
            </a:r>
            <a:r>
              <a:rPr lang="hr-HR" sz="2800" dirty="0" smtClean="0"/>
              <a:t>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ask</a:t>
            </a:r>
            <a:r>
              <a:rPr lang="hr-HR" sz="2800" dirty="0" smtClean="0"/>
              <a:t> </a:t>
            </a:r>
            <a:r>
              <a:rPr lang="hr-HR" sz="2800" dirty="0" err="1" smtClean="0"/>
              <a:t>if</a:t>
            </a:r>
            <a:r>
              <a:rPr lang="hr-HR" sz="2800" dirty="0" smtClean="0"/>
              <a:t> </a:t>
            </a:r>
            <a:r>
              <a:rPr lang="hr-HR" sz="2800" dirty="0" err="1" smtClean="0"/>
              <a:t>they</a:t>
            </a:r>
            <a:r>
              <a:rPr lang="hr-HR" sz="2800" dirty="0" smtClean="0"/>
              <a:t> </a:t>
            </a:r>
            <a:r>
              <a:rPr lang="hr-HR" sz="2800" dirty="0" err="1" smtClean="0"/>
              <a:t>need</a:t>
            </a:r>
            <a:r>
              <a:rPr lang="hr-HR" sz="2800" dirty="0" smtClean="0"/>
              <a:t> </a:t>
            </a:r>
            <a:r>
              <a:rPr lang="hr-HR" sz="2800" dirty="0" err="1" smtClean="0"/>
              <a:t>help</a:t>
            </a:r>
            <a:r>
              <a:rPr lang="hr-HR" sz="2800" dirty="0" smtClean="0"/>
              <a:t>. Be polite.</a:t>
            </a:r>
          </a:p>
          <a:p>
            <a:pPr marL="0" indent="0">
              <a:buNone/>
            </a:pPr>
            <a:endParaRPr lang="hr-HR" sz="2800" dirty="0" smtClean="0"/>
          </a:p>
          <a:p>
            <a:r>
              <a:rPr lang="hr-HR" sz="2800" dirty="0" smtClean="0"/>
              <a:t>Most </a:t>
            </a:r>
            <a:r>
              <a:rPr lang="hr-HR" sz="2800" dirty="0" err="1" smtClean="0"/>
              <a:t>of</a:t>
            </a:r>
            <a:r>
              <a:rPr lang="hr-HR" sz="2800" dirty="0" smtClean="0"/>
              <a:t> </a:t>
            </a:r>
            <a:r>
              <a:rPr lang="hr-HR" sz="2800" dirty="0" err="1" smtClean="0"/>
              <a:t>disabled</a:t>
            </a:r>
            <a:r>
              <a:rPr lang="hr-HR" sz="2800" dirty="0" smtClean="0"/>
              <a:t> </a:t>
            </a:r>
            <a:r>
              <a:rPr lang="hr-HR" sz="2800" dirty="0" err="1" smtClean="0"/>
              <a:t>people</a:t>
            </a:r>
            <a:r>
              <a:rPr lang="hr-HR" sz="2800" dirty="0" smtClean="0"/>
              <a:t> use </a:t>
            </a:r>
            <a:r>
              <a:rPr lang="hr-HR" sz="2800" dirty="0" err="1" smtClean="0"/>
              <a:t>wheelchairs</a:t>
            </a:r>
            <a:r>
              <a:rPr lang="hr-HR" sz="2800" dirty="0" smtClean="0"/>
              <a:t>.</a:t>
            </a:r>
            <a:endParaRPr lang="hr-HR" sz="2600" dirty="0" smtClean="0"/>
          </a:p>
          <a:p>
            <a:endParaRPr lang="hr-HR" sz="2800" dirty="0"/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5288" y="52141"/>
            <a:ext cx="600544" cy="104256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4510" y="3510499"/>
            <a:ext cx="3971322" cy="228499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552" y="3510499"/>
            <a:ext cx="3850784" cy="228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757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39673" y="1370339"/>
            <a:ext cx="9740699" cy="4195481"/>
          </a:xfrm>
        </p:spPr>
        <p:txBody>
          <a:bodyPr>
            <a:normAutofit/>
          </a:bodyPr>
          <a:lstStyle/>
          <a:p>
            <a:r>
              <a:rPr lang="hr-HR" sz="2800" dirty="0" err="1" smtClean="0"/>
              <a:t>Disabled</a:t>
            </a:r>
            <a:r>
              <a:rPr lang="hr-HR" sz="2800" dirty="0" smtClean="0"/>
              <a:t> </a:t>
            </a:r>
            <a:r>
              <a:rPr lang="hr-HR" sz="2800" dirty="0" err="1" smtClean="0"/>
              <a:t>people</a:t>
            </a:r>
            <a:r>
              <a:rPr lang="hr-HR" sz="2800" dirty="0" smtClean="0"/>
              <a:t> </a:t>
            </a:r>
            <a:r>
              <a:rPr lang="hr-HR" sz="2800" dirty="0" err="1" smtClean="0"/>
              <a:t>who</a:t>
            </a:r>
            <a:r>
              <a:rPr lang="hr-HR" sz="2800" dirty="0" smtClean="0"/>
              <a:t> </a:t>
            </a:r>
            <a:r>
              <a:rPr lang="hr-HR" sz="2800" dirty="0" err="1" smtClean="0"/>
              <a:t>succeeded</a:t>
            </a:r>
            <a:r>
              <a:rPr lang="hr-HR" sz="2800" dirty="0"/>
              <a:t> </a:t>
            </a:r>
            <a:r>
              <a:rPr lang="hr-HR" sz="2800" dirty="0" err="1" smtClean="0"/>
              <a:t>in</a:t>
            </a:r>
            <a:r>
              <a:rPr lang="hr-HR" sz="2800" dirty="0" smtClean="0"/>
              <a:t> </a:t>
            </a:r>
            <a:r>
              <a:rPr lang="hr-HR" sz="2800" dirty="0" err="1" smtClean="0"/>
              <a:t>life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/>
              <a:t> </a:t>
            </a:r>
            <a:r>
              <a:rPr lang="hr-HR" sz="2800" dirty="0" smtClean="0"/>
              <a:t>    </a:t>
            </a:r>
            <a:r>
              <a:rPr lang="hr-HR" sz="2800" dirty="0" err="1" smtClean="0"/>
              <a:t>Here</a:t>
            </a:r>
            <a:r>
              <a:rPr lang="hr-HR" sz="2800" dirty="0" smtClean="0"/>
              <a:t> are some </a:t>
            </a:r>
            <a:r>
              <a:rPr lang="hr-HR" sz="2800" dirty="0" err="1" smtClean="0"/>
              <a:t>suggestions</a:t>
            </a:r>
            <a:r>
              <a:rPr lang="hr-HR" sz="2800" dirty="0" smtClean="0"/>
              <a:t>:</a:t>
            </a:r>
          </a:p>
          <a:p>
            <a:pPr marL="0" indent="0">
              <a:buNone/>
            </a:pPr>
            <a:r>
              <a:rPr lang="hr-HR" sz="2800" dirty="0"/>
              <a:t> </a:t>
            </a:r>
            <a:r>
              <a:rPr lang="hr-HR" sz="2800" dirty="0" smtClean="0"/>
              <a:t>          	1. „</a:t>
            </a:r>
            <a:r>
              <a:rPr lang="hr-HR" sz="2800" dirty="0" err="1" smtClean="0"/>
              <a:t>Wheelz</a:t>
            </a:r>
            <a:r>
              <a:rPr lang="hr-HR" sz="2800" dirty="0" smtClean="0"/>
              <a:t>”</a:t>
            </a:r>
          </a:p>
          <a:p>
            <a:pPr marL="0" indent="0">
              <a:buNone/>
            </a:pPr>
            <a:r>
              <a:rPr lang="hr-HR" sz="2800" dirty="0"/>
              <a:t>	</a:t>
            </a:r>
            <a:r>
              <a:rPr lang="hr-HR" sz="2800" dirty="0" smtClean="0"/>
              <a:t>		2. </a:t>
            </a:r>
            <a:r>
              <a:rPr lang="hr-HR" sz="2800" dirty="0" err="1" smtClean="0"/>
              <a:t>Stephen</a:t>
            </a:r>
            <a:r>
              <a:rPr lang="hr-HR" sz="2800" dirty="0" smtClean="0"/>
              <a:t> </a:t>
            </a:r>
            <a:r>
              <a:rPr lang="hr-HR" sz="2800" dirty="0" err="1" smtClean="0"/>
              <a:t>Hawking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/>
              <a:t>	</a:t>
            </a:r>
            <a:r>
              <a:rPr lang="hr-HR" sz="2800" dirty="0" smtClean="0"/>
              <a:t>		3. Nick </a:t>
            </a:r>
            <a:r>
              <a:rPr lang="hr-HR" sz="2800" dirty="0" err="1" smtClean="0"/>
              <a:t>Vujicic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/>
              <a:t> </a:t>
            </a:r>
            <a:r>
              <a:rPr lang="hr-HR" sz="2800" dirty="0" smtClean="0"/>
              <a:t>       -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many</a:t>
            </a:r>
            <a:r>
              <a:rPr lang="hr-HR" sz="2800" dirty="0" smtClean="0"/>
              <a:t> more…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9525" y="1945152"/>
            <a:ext cx="2172070" cy="1171535"/>
          </a:xfrm>
          <a:prstGeom prst="rect">
            <a:avLst/>
          </a:prstGeom>
        </p:spPr>
      </p:pic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5288" y="52141"/>
            <a:ext cx="600544" cy="104256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9525" y="3226828"/>
            <a:ext cx="2172070" cy="162850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9525" y="4981979"/>
            <a:ext cx="2172070" cy="1560489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128789" y="4981979"/>
            <a:ext cx="9390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hlinkClick r:id="rId6"/>
              </a:rPr>
              <a:t>Aaron </a:t>
            </a:r>
            <a:r>
              <a:rPr lang="hr-HR" dirty="0" err="1" smtClean="0">
                <a:hlinkClick r:id="rId6"/>
              </a:rPr>
              <a:t>Fotheringham</a:t>
            </a:r>
            <a:r>
              <a:rPr lang="hr-HR" dirty="0" smtClean="0">
                <a:hlinkClick r:id="rId6"/>
              </a:rPr>
              <a:t> „</a:t>
            </a:r>
            <a:r>
              <a:rPr lang="hr-HR" dirty="0" err="1" smtClean="0">
                <a:hlinkClick r:id="rId6"/>
              </a:rPr>
              <a:t>Wheelz</a:t>
            </a:r>
            <a:r>
              <a:rPr lang="hr-HR" dirty="0" smtClean="0">
                <a:hlinkClick r:id="rId6"/>
              </a:rPr>
              <a:t>” - https</a:t>
            </a:r>
            <a:r>
              <a:rPr lang="hr-HR" dirty="0">
                <a:hlinkClick r:id="rId6"/>
              </a:rPr>
              <a:t>://</a:t>
            </a:r>
            <a:r>
              <a:rPr lang="hr-HR" dirty="0" smtClean="0">
                <a:hlinkClick r:id="rId6"/>
              </a:rPr>
              <a:t>www.youtube.com/watch?v=AUUVfPy0UgI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128789" y="5565820"/>
            <a:ext cx="7192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hlinkClick r:id="rId7"/>
              </a:rPr>
              <a:t>Nick </a:t>
            </a:r>
            <a:r>
              <a:rPr lang="hr-HR" dirty="0" err="1" smtClean="0">
                <a:hlinkClick r:id="rId7"/>
              </a:rPr>
              <a:t>Vujicic</a:t>
            </a:r>
            <a:r>
              <a:rPr lang="hr-HR" dirty="0" smtClean="0">
                <a:hlinkClick r:id="rId7"/>
              </a:rPr>
              <a:t> - https</a:t>
            </a:r>
            <a:r>
              <a:rPr lang="hr-HR" dirty="0">
                <a:hlinkClick r:id="rId7"/>
              </a:rPr>
              <a:t>://www.youtube.com/watch?v=6kxSrPD__</a:t>
            </a:r>
            <a:r>
              <a:rPr lang="hr-HR" dirty="0" smtClean="0">
                <a:hlinkClick r:id="rId7"/>
              </a:rPr>
              <a:t>BA</a:t>
            </a:r>
            <a:endParaRPr lang="hr-HR" dirty="0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xmlns="" val="20753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000" dirty="0" err="1" smtClean="0"/>
              <a:t>People</a:t>
            </a:r>
            <a:r>
              <a:rPr lang="hr-HR" sz="5000" dirty="0" smtClean="0"/>
              <a:t> </a:t>
            </a:r>
            <a:r>
              <a:rPr lang="hr-HR" sz="5000" dirty="0" err="1" smtClean="0"/>
              <a:t>with</a:t>
            </a:r>
            <a:r>
              <a:rPr lang="hr-HR" sz="5000" dirty="0" smtClean="0"/>
              <a:t> </a:t>
            </a:r>
            <a:r>
              <a:rPr lang="hr-HR" sz="5000" dirty="0" err="1" smtClean="0"/>
              <a:t>visual</a:t>
            </a:r>
            <a:r>
              <a:rPr lang="hr-HR" sz="5000" dirty="0" smtClean="0"/>
              <a:t> </a:t>
            </a:r>
            <a:r>
              <a:rPr lang="hr-HR" sz="5000" dirty="0" err="1" smtClean="0"/>
              <a:t>impairment</a:t>
            </a:r>
            <a:endParaRPr lang="hr-HR" sz="5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1" y="2052918"/>
            <a:ext cx="9676305" cy="4195481"/>
          </a:xfrm>
        </p:spPr>
        <p:txBody>
          <a:bodyPr>
            <a:normAutofit/>
          </a:bodyPr>
          <a:lstStyle/>
          <a:p>
            <a:r>
              <a:rPr lang="hr-HR" sz="2800" dirty="0" err="1" smtClean="0"/>
              <a:t>There</a:t>
            </a:r>
            <a:r>
              <a:rPr lang="hr-HR" sz="2800" dirty="0" smtClean="0"/>
              <a:t> </a:t>
            </a:r>
            <a:r>
              <a:rPr lang="hr-HR" sz="2800" dirty="0" err="1" smtClean="0"/>
              <a:t>is</a:t>
            </a:r>
            <a:r>
              <a:rPr lang="hr-HR" sz="2800" dirty="0" smtClean="0"/>
              <a:t> a </a:t>
            </a:r>
            <a:r>
              <a:rPr lang="hr-HR" sz="2800" dirty="0" err="1" smtClean="0"/>
              <a:t>special</a:t>
            </a:r>
            <a:r>
              <a:rPr lang="hr-HR" sz="2800" dirty="0" smtClean="0"/>
              <a:t> </a:t>
            </a:r>
            <a:r>
              <a:rPr lang="hr-HR" sz="2800" dirty="0" err="1" smtClean="0"/>
              <a:t>letter</a:t>
            </a:r>
            <a:r>
              <a:rPr lang="hr-HR" sz="2800" dirty="0" smtClean="0"/>
              <a:t> </a:t>
            </a:r>
            <a:r>
              <a:rPr lang="hr-HR" sz="2800" dirty="0" err="1" smtClean="0"/>
              <a:t>made</a:t>
            </a:r>
            <a:r>
              <a:rPr lang="hr-HR" sz="2800" dirty="0" smtClean="0"/>
              <a:t> for </a:t>
            </a:r>
            <a:r>
              <a:rPr lang="hr-HR" sz="2800" dirty="0" err="1" smtClean="0"/>
              <a:t>blind</a:t>
            </a:r>
            <a:r>
              <a:rPr lang="hr-HR" sz="2800" dirty="0" smtClean="0"/>
              <a:t> </a:t>
            </a:r>
            <a:r>
              <a:rPr lang="hr-HR" sz="2800" dirty="0" err="1" smtClean="0"/>
              <a:t>people</a:t>
            </a:r>
            <a:r>
              <a:rPr lang="hr-HR" sz="2800" dirty="0" smtClean="0"/>
              <a:t> </a:t>
            </a:r>
            <a:r>
              <a:rPr lang="hr-HR" sz="2800" dirty="0" err="1" smtClean="0"/>
              <a:t>called</a:t>
            </a:r>
            <a:r>
              <a:rPr lang="hr-HR" sz="2800" dirty="0" smtClean="0"/>
              <a:t> </a:t>
            </a:r>
            <a:r>
              <a:rPr lang="hr-HR" sz="2800" dirty="0" err="1"/>
              <a:t>Braille´s</a:t>
            </a:r>
            <a:r>
              <a:rPr lang="hr-HR" sz="2800" dirty="0"/>
              <a:t> </a:t>
            </a:r>
            <a:r>
              <a:rPr lang="hr-HR" sz="2800" dirty="0" err="1" smtClean="0"/>
              <a:t>letter</a:t>
            </a:r>
            <a:r>
              <a:rPr lang="hr-HR" sz="2800" dirty="0" smtClean="0"/>
              <a:t>.</a:t>
            </a:r>
          </a:p>
          <a:p>
            <a:r>
              <a:rPr lang="hr-HR" sz="2800" dirty="0" err="1" smtClean="0"/>
              <a:t>Braille</a:t>
            </a:r>
            <a:r>
              <a:rPr lang="hr-HR" sz="2800" dirty="0" smtClean="0"/>
              <a:t>´s </a:t>
            </a:r>
            <a:r>
              <a:rPr lang="hr-HR" sz="2800" dirty="0" err="1" smtClean="0"/>
              <a:t>letter</a:t>
            </a:r>
            <a:r>
              <a:rPr lang="hr-HR" sz="2800" dirty="0" smtClean="0"/>
              <a:t> is a </a:t>
            </a:r>
            <a:r>
              <a:rPr lang="hr-HR" sz="2800" dirty="0" err="1" smtClean="0"/>
              <a:t>letter</a:t>
            </a:r>
            <a:r>
              <a:rPr lang="hr-HR" sz="2800" dirty="0" smtClean="0"/>
              <a:t> </a:t>
            </a:r>
            <a:r>
              <a:rPr lang="hr-HR" sz="2800" dirty="0" err="1" smtClean="0"/>
              <a:t>made</a:t>
            </a:r>
            <a:r>
              <a:rPr lang="hr-HR" sz="2800" dirty="0" smtClean="0"/>
              <a:t> </a:t>
            </a:r>
            <a:r>
              <a:rPr lang="hr-HR" sz="2800" dirty="0" err="1" smtClean="0"/>
              <a:t>out</a:t>
            </a:r>
            <a:r>
              <a:rPr lang="hr-HR" sz="2800" dirty="0" smtClean="0"/>
              <a:t> </a:t>
            </a:r>
            <a:r>
              <a:rPr lang="hr-HR" sz="2800" dirty="0" err="1" smtClean="0"/>
              <a:t>of</a:t>
            </a:r>
            <a:r>
              <a:rPr lang="hr-HR" sz="2800" dirty="0" smtClean="0"/>
              <a:t> 3D </a:t>
            </a:r>
            <a:r>
              <a:rPr lang="hr-HR" sz="2800" dirty="0" err="1" smtClean="0"/>
              <a:t>dots</a:t>
            </a:r>
            <a:r>
              <a:rPr lang="hr-HR" sz="2800" dirty="0" smtClean="0"/>
              <a:t> on </a:t>
            </a:r>
            <a:r>
              <a:rPr lang="hr-HR" sz="2800" dirty="0" err="1" smtClean="0"/>
              <a:t>the</a:t>
            </a:r>
            <a:r>
              <a:rPr lang="hr-HR" sz="2800" dirty="0" smtClean="0"/>
              <a:t> </a:t>
            </a:r>
            <a:r>
              <a:rPr lang="hr-HR" sz="2800" dirty="0" err="1" smtClean="0"/>
              <a:t>paper</a:t>
            </a:r>
            <a:r>
              <a:rPr lang="hr-HR" sz="2800" dirty="0" smtClean="0"/>
              <a:t> </a:t>
            </a:r>
            <a:r>
              <a:rPr lang="hr-HR" sz="2800" dirty="0" err="1" smtClean="0"/>
              <a:t>that</a:t>
            </a:r>
            <a:r>
              <a:rPr lang="hr-HR" sz="2800" dirty="0" smtClean="0"/>
              <a:t> </a:t>
            </a:r>
            <a:r>
              <a:rPr lang="hr-HR" sz="2800" dirty="0" err="1" smtClean="0"/>
              <a:t>blind</a:t>
            </a:r>
            <a:r>
              <a:rPr lang="hr-HR" sz="2800" dirty="0" smtClean="0"/>
              <a:t> </a:t>
            </a:r>
            <a:r>
              <a:rPr lang="hr-HR" sz="2800" dirty="0" err="1" smtClean="0"/>
              <a:t>people</a:t>
            </a:r>
            <a:r>
              <a:rPr lang="hr-HR" sz="2800" dirty="0" smtClean="0"/>
              <a:t> </a:t>
            </a:r>
            <a:r>
              <a:rPr lang="hr-HR" sz="2800" dirty="0" err="1" smtClean="0"/>
              <a:t>read</a:t>
            </a:r>
            <a:r>
              <a:rPr lang="hr-HR" sz="2800" dirty="0" smtClean="0"/>
              <a:t> </a:t>
            </a:r>
            <a:r>
              <a:rPr lang="hr-HR" sz="2800" dirty="0" err="1" smtClean="0"/>
              <a:t>with</a:t>
            </a:r>
            <a:r>
              <a:rPr lang="hr-HR" sz="2800" dirty="0" smtClean="0"/>
              <a:t> </a:t>
            </a:r>
            <a:r>
              <a:rPr lang="hr-HR" sz="2800" dirty="0" err="1" smtClean="0"/>
              <a:t>their</a:t>
            </a:r>
            <a:r>
              <a:rPr lang="hr-HR" sz="2800" dirty="0" smtClean="0"/>
              <a:t> </a:t>
            </a:r>
            <a:r>
              <a:rPr lang="hr-HR" sz="2800" dirty="0" err="1" smtClean="0"/>
              <a:t>fingers</a:t>
            </a:r>
            <a:r>
              <a:rPr lang="hr-HR" sz="2800" dirty="0" smtClean="0"/>
              <a:t>.</a:t>
            </a:r>
          </a:p>
          <a:p>
            <a:pPr>
              <a:buNone/>
            </a:pPr>
            <a:endParaRPr lang="hr-HR" sz="2800" dirty="0"/>
          </a:p>
        </p:txBody>
      </p:sp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6282" y="90152"/>
            <a:ext cx="579549" cy="95213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1713" y="4275786"/>
            <a:ext cx="3109121" cy="197261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859" y="4275786"/>
            <a:ext cx="3116687" cy="197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632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0884" y="566217"/>
            <a:ext cx="9392970" cy="4195481"/>
          </a:xfrm>
        </p:spPr>
        <p:txBody>
          <a:bodyPr>
            <a:normAutofit/>
          </a:bodyPr>
          <a:lstStyle/>
          <a:p>
            <a:r>
              <a:rPr lang="hr-HR" sz="2800" dirty="0" err="1" smtClean="0"/>
              <a:t>Blind</a:t>
            </a:r>
            <a:r>
              <a:rPr lang="hr-HR" sz="2800" dirty="0" smtClean="0"/>
              <a:t> </a:t>
            </a:r>
            <a:r>
              <a:rPr lang="hr-HR" sz="2800" dirty="0" err="1" smtClean="0"/>
              <a:t>people</a:t>
            </a:r>
            <a:r>
              <a:rPr lang="hr-HR" sz="2800" dirty="0" smtClean="0"/>
              <a:t> use </a:t>
            </a:r>
            <a:r>
              <a:rPr lang="hr-HR" sz="2800" dirty="0" err="1" smtClean="0"/>
              <a:t>special</a:t>
            </a:r>
            <a:r>
              <a:rPr lang="hr-HR" sz="2800" dirty="0" smtClean="0"/>
              <a:t> </a:t>
            </a:r>
            <a:r>
              <a:rPr lang="hr-HR" sz="2800" dirty="0" err="1" smtClean="0"/>
              <a:t>sticks</a:t>
            </a:r>
            <a:r>
              <a:rPr lang="hr-HR" sz="2800" dirty="0" smtClean="0"/>
              <a:t> to </a:t>
            </a:r>
            <a:r>
              <a:rPr lang="hr-HR" sz="2800" dirty="0" err="1" smtClean="0"/>
              <a:t>navigate</a:t>
            </a:r>
            <a:r>
              <a:rPr lang="hr-HR" sz="2800" dirty="0" smtClean="0"/>
              <a:t> </a:t>
            </a:r>
            <a:r>
              <a:rPr lang="hr-HR" sz="2800" dirty="0" err="1" smtClean="0"/>
              <a:t>where</a:t>
            </a:r>
            <a:r>
              <a:rPr lang="hr-HR" sz="2800" dirty="0" smtClean="0"/>
              <a:t> </a:t>
            </a:r>
            <a:r>
              <a:rPr lang="hr-HR" sz="2800" dirty="0" err="1" smtClean="0"/>
              <a:t>they</a:t>
            </a:r>
            <a:r>
              <a:rPr lang="hr-HR" sz="2800" dirty="0" smtClean="0"/>
              <a:t> are </a:t>
            </a:r>
            <a:r>
              <a:rPr lang="hr-HR" sz="2800" dirty="0" err="1" smtClean="0"/>
              <a:t>walking</a:t>
            </a:r>
            <a:r>
              <a:rPr lang="hr-HR" sz="2800" dirty="0" smtClean="0"/>
              <a:t>.</a:t>
            </a:r>
          </a:p>
          <a:p>
            <a:r>
              <a:rPr lang="hr-HR" sz="2800" dirty="0" smtClean="0"/>
              <a:t>Some use </a:t>
            </a:r>
            <a:r>
              <a:rPr lang="hr-HR" sz="2800" dirty="0" err="1" smtClean="0"/>
              <a:t>trained</a:t>
            </a:r>
            <a:r>
              <a:rPr lang="hr-HR" sz="2800" dirty="0" smtClean="0"/>
              <a:t> </a:t>
            </a:r>
            <a:r>
              <a:rPr lang="hr-HR" sz="2800" dirty="0" err="1" smtClean="0"/>
              <a:t>dogs</a:t>
            </a:r>
            <a:r>
              <a:rPr lang="hr-HR" sz="2800" dirty="0" smtClean="0"/>
              <a:t> </a:t>
            </a:r>
            <a:r>
              <a:rPr lang="hr-HR" sz="2800" dirty="0" err="1" smtClean="0"/>
              <a:t>too</a:t>
            </a:r>
            <a:r>
              <a:rPr lang="hr-HR" sz="2800" dirty="0" smtClean="0"/>
              <a:t>.</a:t>
            </a:r>
            <a:endParaRPr lang="hr-HR" sz="2800" dirty="0" smtClean="0"/>
          </a:p>
          <a:p>
            <a:r>
              <a:rPr lang="hr-HR" sz="2800" dirty="0" err="1" smtClean="0"/>
              <a:t>Sometimes</a:t>
            </a:r>
            <a:r>
              <a:rPr lang="hr-HR" sz="2800" dirty="0" smtClean="0"/>
              <a:t> at a red </a:t>
            </a:r>
            <a:r>
              <a:rPr lang="hr-HR" sz="2800" dirty="0" err="1" smtClean="0"/>
              <a:t>light</a:t>
            </a:r>
            <a:r>
              <a:rPr lang="hr-HR" sz="2800" dirty="0" smtClean="0"/>
              <a:t> stop </a:t>
            </a:r>
            <a:r>
              <a:rPr lang="hr-HR" sz="2800" dirty="0" err="1" smtClean="0"/>
              <a:t>there</a:t>
            </a:r>
            <a:r>
              <a:rPr lang="hr-HR" sz="2800" dirty="0" smtClean="0"/>
              <a:t> are </a:t>
            </a:r>
            <a:r>
              <a:rPr lang="hr-HR" sz="2800" dirty="0" err="1" smtClean="0"/>
              <a:t>beeping</a:t>
            </a:r>
            <a:r>
              <a:rPr lang="hr-HR" sz="2800" dirty="0" smtClean="0"/>
              <a:t> </a:t>
            </a:r>
            <a:r>
              <a:rPr lang="hr-HR" sz="2800" dirty="0" err="1" smtClean="0"/>
              <a:t>sounds</a:t>
            </a:r>
            <a:r>
              <a:rPr lang="hr-HR" sz="2800" dirty="0" smtClean="0"/>
              <a:t> </a:t>
            </a:r>
            <a:r>
              <a:rPr lang="hr-HR" sz="2800" dirty="0" err="1" smtClean="0"/>
              <a:t>so</a:t>
            </a:r>
            <a:r>
              <a:rPr lang="hr-HR" sz="2800" dirty="0" smtClean="0"/>
              <a:t> </a:t>
            </a:r>
            <a:r>
              <a:rPr lang="hr-HR" sz="2800" dirty="0" err="1" smtClean="0"/>
              <a:t>blind</a:t>
            </a:r>
            <a:r>
              <a:rPr lang="hr-HR" sz="2800" dirty="0" smtClean="0"/>
              <a:t> </a:t>
            </a:r>
            <a:r>
              <a:rPr lang="hr-HR" sz="2800" dirty="0" err="1" smtClean="0"/>
              <a:t>people</a:t>
            </a:r>
            <a:r>
              <a:rPr lang="hr-HR" sz="2800" dirty="0" smtClean="0"/>
              <a:t> </a:t>
            </a:r>
            <a:r>
              <a:rPr lang="hr-HR" sz="2800" dirty="0" err="1" smtClean="0"/>
              <a:t>know</a:t>
            </a:r>
            <a:r>
              <a:rPr lang="hr-HR" sz="2800" dirty="0" smtClean="0"/>
              <a:t> </a:t>
            </a:r>
            <a:r>
              <a:rPr lang="hr-HR" sz="2800" dirty="0" err="1" smtClean="0"/>
              <a:t>when</a:t>
            </a:r>
            <a:r>
              <a:rPr lang="hr-HR" sz="2800" dirty="0" smtClean="0"/>
              <a:t> </a:t>
            </a:r>
            <a:r>
              <a:rPr lang="hr-HR" sz="2800" dirty="0" smtClean="0"/>
              <a:t>it’s </a:t>
            </a:r>
            <a:r>
              <a:rPr lang="hr-HR" sz="2800" dirty="0" smtClean="0"/>
              <a:t>red or green.</a:t>
            </a:r>
            <a:endParaRPr lang="hr-HR" sz="2800" dirty="0"/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6282" y="90152"/>
            <a:ext cx="579549" cy="95213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9878" y="3792091"/>
            <a:ext cx="1743075" cy="26193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884" y="3792091"/>
            <a:ext cx="3842175" cy="253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130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240</TotalTime>
  <Words>291</Words>
  <Application>Microsoft Office PowerPoint</Application>
  <PresentationFormat>Custom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Slide 1</vt:lpstr>
      <vt:lpstr>Slide 2</vt:lpstr>
      <vt:lpstr>Slide 3</vt:lpstr>
      <vt:lpstr>Slide 4</vt:lpstr>
      <vt:lpstr>Disabled people</vt:lpstr>
      <vt:lpstr>Slide 6</vt:lpstr>
      <vt:lpstr>Slide 7</vt:lpstr>
      <vt:lpstr>People with visual impairment</vt:lpstr>
      <vt:lpstr>Slide 9</vt:lpstr>
      <vt:lpstr>THANKS FOR WATCHING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Borna Birač</dc:creator>
  <cp:lastModifiedBy>komp</cp:lastModifiedBy>
  <cp:revision>21</cp:revision>
  <dcterms:created xsi:type="dcterms:W3CDTF">2015-06-08T16:40:27Z</dcterms:created>
  <dcterms:modified xsi:type="dcterms:W3CDTF">2015-06-17T04:52:10Z</dcterms:modified>
</cp:coreProperties>
</file>