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85" r:id="rId18"/>
    <p:sldId id="271" r:id="rId19"/>
    <p:sldId id="272" r:id="rId20"/>
    <p:sldId id="273" r:id="rId21"/>
    <p:sldId id="274" r:id="rId22"/>
    <p:sldId id="270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9999"/>
    <a:srgbClr val="FF66FF"/>
    <a:srgbClr val="4FBBD1"/>
    <a:srgbClr val="E2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757" autoAdjust="0"/>
  </p:normalViewPr>
  <p:slideViewPr>
    <p:cSldViewPr snapToGrid="0" snapToObjects="1"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404F-E918-47C4-8555-C70AEFD7A3A2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4748-DD51-4AC9-AA57-C886F14E707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0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11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58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7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8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58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97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7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00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8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AA9F-6C4F-574B-A242-5A7CBB1E8067}" type="datetimeFigureOut">
              <a:rPr lang="it-IT" smtClean="0"/>
              <a:pPr/>
              <a:t>28/12/2020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5AB3-4B5E-0B47-B958-78035A674B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5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288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456" y="274638"/>
            <a:ext cx="8671244" cy="1230312"/>
          </a:xfr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it-IT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Pre-primary</a:t>
            </a:r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school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5c preprimary school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7" b="29457"/>
          <a:stretch>
            <a:fillRect/>
          </a:stretch>
        </p:blipFill>
        <p:spPr>
          <a:xfrm>
            <a:off x="231456" y="1695450"/>
            <a:ext cx="8671244" cy="4768850"/>
          </a:xfrm>
        </p:spPr>
      </p:pic>
    </p:spTree>
    <p:extLst>
      <p:ext uri="{BB962C8B-B14F-4D97-AF65-F5344CB8AC3E}">
        <p14:creationId xmlns:p14="http://schemas.microsoft.com/office/powerpoint/2010/main" val="2606349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5d preprimary schoo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2" b="13192"/>
          <a:stretch>
            <a:fillRect/>
          </a:stretch>
        </p:blipFill>
        <p:spPr>
          <a:xfrm>
            <a:off x="871702" y="1494134"/>
            <a:ext cx="7383298" cy="4060529"/>
          </a:xfrm>
        </p:spPr>
      </p:pic>
      <p:sp>
        <p:nvSpPr>
          <p:cNvPr id="3" name="Cornic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663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5e preprimary school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1346"/>
          <a:stretch>
            <a:fillRect/>
          </a:stretch>
        </p:blipFill>
        <p:spPr>
          <a:xfrm>
            <a:off x="533400" y="1219205"/>
            <a:ext cx="8117014" cy="4464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939747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1950" y="258572"/>
            <a:ext cx="8229600" cy="1143000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Primary</a:t>
            </a:r>
            <a:r>
              <a:rPr lang="it-IT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school</a:t>
            </a:r>
            <a:endParaRPr lang="it-IT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5f  the primary school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>
            <a:off x="533400" y="1927523"/>
            <a:ext cx="8058150" cy="443167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6399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it-IT" b="1" dirty="0" err="1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Stairs</a:t>
            </a:r>
            <a:r>
              <a:rPr lang="it-IT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</a:t>
            </a:r>
            <a:r>
              <a:rPr lang="it-IT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the first </a:t>
            </a:r>
            <a:r>
              <a:rPr lang="it-IT" b="1" dirty="0" err="1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floor</a:t>
            </a:r>
            <a:endParaRPr lang="it-IT" b="1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6 stairs to the first flo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9512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Corridor</a:t>
            </a:r>
            <a:endParaRPr lang="it-IT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7  corrid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>
            <a:off x="457200" y="1600200"/>
            <a:ext cx="8229600" cy="4525963"/>
          </a:xfrm>
          <a:prstGeom prst="round2DiagRect">
            <a:avLst>
              <a:gd name="adj1" fmla="val 17228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7290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9" y="858418"/>
            <a:ext cx="7756562" cy="5234474"/>
          </a:xfrm>
          <a:prstGeom prst="rect">
            <a:avLst/>
          </a:prstGeom>
          <a:effectLst>
            <a:glow rad="330200">
              <a:srgbClr val="4F81BD">
                <a:alpha val="95000"/>
              </a:srgbClr>
            </a:glow>
          </a:effectLst>
        </p:spPr>
      </p:pic>
      <p:sp>
        <p:nvSpPr>
          <p:cNvPr id="3" name="Pentagono 2"/>
          <p:cNvSpPr/>
          <p:nvPr/>
        </p:nvSpPr>
        <p:spPr>
          <a:xfrm>
            <a:off x="233265" y="1054361"/>
            <a:ext cx="2388544" cy="93563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C.R.E.A.C.T.I.O.N.</a:t>
            </a:r>
          </a:p>
          <a:p>
            <a:pPr algn="ctr"/>
            <a:r>
              <a:rPr lang="it-IT" dirty="0" smtClean="0"/>
              <a:t>corner</a:t>
            </a:r>
            <a:endParaRPr lang="it-IT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350">
            <a:off x="253710" y="818638"/>
            <a:ext cx="6367950" cy="4756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655">
            <a:off x="5689243" y="2752605"/>
            <a:ext cx="3328009" cy="3812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851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b="1" dirty="0" err="1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Teacher</a:t>
            </a:r>
            <a:r>
              <a:rPr lang="it-IT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’s </a:t>
            </a:r>
            <a:r>
              <a:rPr lang="it-IT" b="1" dirty="0" err="1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room</a:t>
            </a:r>
            <a:endParaRPr lang="it-IT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7a Teachers' 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>
            <a:off x="457200" y="1631950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192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</a:t>
            </a:r>
            <a:r>
              <a:rPr lang="it-IT" b="1" dirty="0" err="1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classroom</a:t>
            </a:r>
            <a:endParaRPr lang="it-IT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8 a class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783265"/>
            <a:ext cx="8301402" cy="4565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709202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Segnaposto contenuto 3" descr="2 our school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r="10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7359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it-IT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Computer </a:t>
            </a:r>
            <a:r>
              <a:rPr lang="it-IT" b="1" dirty="0" err="1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lab</a:t>
            </a:r>
            <a:r>
              <a:rPr lang="it-IT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</a:t>
            </a:r>
            <a:endParaRPr lang="it-IT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9 computer lab 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778933" y="1972733"/>
            <a:ext cx="7552220" cy="4153430"/>
          </a:xfrm>
        </p:spPr>
      </p:pic>
    </p:spTree>
    <p:extLst>
      <p:ext uri="{BB962C8B-B14F-4D97-AF65-F5344CB8AC3E}">
        <p14:creationId xmlns:p14="http://schemas.microsoft.com/office/powerpoint/2010/main" val="2302376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/>
          <a:lstStyle/>
          <a:p>
            <a:r>
              <a:rPr lang="it-IT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Computer </a:t>
            </a:r>
            <a:r>
              <a:rPr lang="it-IT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lab</a:t>
            </a:r>
            <a:r>
              <a:rPr lang="it-IT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endParaRPr lang="it-IT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10 computer lab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95496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70C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Auditorium</a:t>
            </a:r>
            <a:endParaRPr lang="it-IT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11 Auditor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13131"/>
          <a:stretch>
            <a:fillRect/>
          </a:stretch>
        </p:blipFill>
        <p:spPr>
          <a:xfrm>
            <a:off x="457200" y="19431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209908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7200" y="457200"/>
            <a:ext cx="8229600" cy="96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San Giorgio </a:t>
            </a:r>
            <a:r>
              <a:rPr lang="it-IT" b="1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map</a:t>
            </a:r>
            <a:endParaRPr lang="it-IT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12 map s.giorgio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2" b="9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2739253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tro perforato 4"/>
          <p:cNvSpPr/>
          <p:nvPr/>
        </p:nvSpPr>
        <p:spPr>
          <a:xfrm>
            <a:off x="457200" y="274638"/>
            <a:ext cx="8229600" cy="1033462"/>
          </a:xfrm>
          <a:prstGeom prst="flowChartPunchedTap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</a:t>
            </a:r>
            <a:r>
              <a:rPr lang="it-IT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view</a:t>
            </a:r>
            <a:r>
              <a:rPr lang="it-IT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</a:t>
            </a:r>
            <a:r>
              <a:rPr lang="it-IT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San Giorgio </a:t>
            </a:r>
            <a:r>
              <a:rPr lang="it-IT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District</a:t>
            </a:r>
            <a:endParaRPr lang="it-IT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12a sangiorg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8075"/>
          <a:stretch>
            <a:fillRect/>
          </a:stretch>
        </p:blipFill>
        <p:spPr>
          <a:xfrm>
            <a:off x="186997" y="1892300"/>
            <a:ext cx="8798253" cy="4838700"/>
          </a:xfrm>
        </p:spPr>
      </p:pic>
    </p:spTree>
    <p:extLst>
      <p:ext uri="{BB962C8B-B14F-4D97-AF65-F5344CB8AC3E}">
        <p14:creationId xmlns:p14="http://schemas.microsoft.com/office/powerpoint/2010/main" val="1253261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2b san giorg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6749"/>
          <a:stretch>
            <a:fillRect/>
          </a:stretch>
        </p:blipFill>
        <p:spPr>
          <a:xfrm>
            <a:off x="196851" y="894100"/>
            <a:ext cx="8763000" cy="481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48411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Library</a:t>
            </a:r>
            <a:endParaRPr lang="it-IT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13 libra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 b="13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352599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Pharmacy</a:t>
            </a:r>
            <a:endParaRPr lang="it-IT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14 pharmac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12813"/>
          <a:stretch>
            <a:fillRect/>
          </a:stretch>
        </p:blipFill>
        <p:spPr>
          <a:xfrm>
            <a:off x="2355521" y="2540000"/>
            <a:ext cx="4519399" cy="2485496"/>
          </a:xfrm>
        </p:spPr>
      </p:pic>
      <p:sp>
        <p:nvSpPr>
          <p:cNvPr id="5" name="Cornice 4"/>
          <p:cNvSpPr/>
          <p:nvPr/>
        </p:nvSpPr>
        <p:spPr>
          <a:xfrm>
            <a:off x="2203450" y="2387600"/>
            <a:ext cx="5054600" cy="29972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834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Weekly</a:t>
            </a:r>
            <a:r>
              <a:rPr lang="it-IT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market in San Giorgio</a:t>
            </a:r>
            <a:endParaRPr lang="it-IT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15 mercatino S.Giorg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r="2196"/>
          <a:stretch>
            <a:fillRect/>
          </a:stretch>
        </p:blipFill>
        <p:spPr>
          <a:xfrm>
            <a:off x="2216100" y="2332530"/>
            <a:ext cx="4473214" cy="2460096"/>
          </a:xfrm>
        </p:spPr>
      </p:pic>
    </p:spTree>
    <p:extLst>
      <p:ext uri="{BB962C8B-B14F-4D97-AF65-F5344CB8AC3E}">
        <p14:creationId xmlns:p14="http://schemas.microsoft.com/office/powerpoint/2010/main" val="79052992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48300"/>
            <a:ext cx="8229600" cy="12446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200" dirty="0" smtClean="0"/>
              <a:t>                          </a:t>
            </a:r>
            <a:r>
              <a:rPr lang="it-IT" sz="2200" dirty="0" err="1" smtClean="0"/>
              <a:t>Headmistress</a:t>
            </a:r>
            <a:r>
              <a:rPr lang="it-IT" sz="2200" dirty="0" smtClean="0"/>
              <a:t>:</a:t>
            </a:r>
            <a:r>
              <a:rPr lang="it-IT" dirty="0" smtClean="0"/>
              <a:t>           </a:t>
            </a:r>
            <a:r>
              <a:rPr lang="it-IT" sz="2700" dirty="0" err="1" smtClean="0"/>
              <a:t>Ms</a:t>
            </a:r>
            <a:r>
              <a:rPr lang="it-IT" sz="2700" dirty="0" smtClean="0"/>
              <a:t> </a:t>
            </a:r>
            <a:r>
              <a:rPr lang="it-IT" sz="2700" dirty="0" err="1" smtClean="0"/>
              <a:t>Manola</a:t>
            </a:r>
            <a:r>
              <a:rPr lang="it-IT" sz="2700" dirty="0" smtClean="0"/>
              <a:t> Concetta</a:t>
            </a:r>
            <a:br>
              <a:rPr lang="it-IT" sz="2700" dirty="0" smtClean="0"/>
            </a:br>
            <a:r>
              <a:rPr lang="it-IT" sz="2700" dirty="0" smtClean="0"/>
              <a:t>                      </a:t>
            </a:r>
            <a:r>
              <a:rPr lang="it-IT" sz="2200" dirty="0" err="1" smtClean="0"/>
              <a:t>Erasmus</a:t>
            </a:r>
            <a:r>
              <a:rPr lang="it-IT" sz="2200" dirty="0" smtClean="0"/>
              <a:t> </a:t>
            </a:r>
            <a:r>
              <a:rPr lang="it-IT" sz="2200" dirty="0" err="1" smtClean="0"/>
              <a:t>contact</a:t>
            </a:r>
            <a:r>
              <a:rPr lang="it-IT" sz="2200" dirty="0" smtClean="0"/>
              <a:t> </a:t>
            </a:r>
            <a:r>
              <a:rPr lang="it-IT" sz="2200" dirty="0" err="1" smtClean="0"/>
              <a:t>person</a:t>
            </a:r>
            <a:r>
              <a:rPr lang="it-IT" sz="2200" dirty="0" smtClean="0"/>
              <a:t>:   </a:t>
            </a:r>
            <a:r>
              <a:rPr lang="it-IT" sz="2700" dirty="0" err="1" smtClean="0"/>
              <a:t>Ms</a:t>
            </a:r>
            <a:r>
              <a:rPr lang="it-IT" sz="2700" dirty="0" smtClean="0"/>
              <a:t> Anselmi Laura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            </a:t>
            </a:r>
            <a:r>
              <a:rPr lang="it-IT" sz="2200" dirty="0" smtClean="0"/>
              <a:t>2018-2020</a:t>
            </a:r>
            <a:endParaRPr lang="it-IT" sz="2200" dirty="0"/>
          </a:p>
        </p:txBody>
      </p:sp>
      <p:pic>
        <p:nvPicPr>
          <p:cNvPr id="3" name="Picture 2" descr="K:\foto scuola\logo San Giorg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918" y="1701800"/>
            <a:ext cx="5133181" cy="2847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299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0"/>
            <a:ext cx="9152467" cy="98468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secondary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building</a:t>
            </a:r>
            <a:endParaRPr lang="it-IT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Segnaposto contenuto 3" descr="3 our schoo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>
          <a:xfrm>
            <a:off x="-26973" y="984689"/>
            <a:ext cx="9179440" cy="5048338"/>
          </a:xfrm>
        </p:spPr>
      </p:pic>
    </p:spTree>
    <p:extLst>
      <p:ext uri="{BB962C8B-B14F-4D97-AF65-F5344CB8AC3E}">
        <p14:creationId xmlns:p14="http://schemas.microsoft.com/office/powerpoint/2010/main" val="357269712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4 our school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13182"/>
          <a:stretch>
            <a:fillRect/>
          </a:stretch>
        </p:blipFill>
        <p:spPr>
          <a:xfrm>
            <a:off x="457200" y="117475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750012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courtyard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Segnaposto contenuto 3" descr="4b the courty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13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548188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0288"/>
          </a:xfr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it-IT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it-IT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it-IT" sz="48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</a:t>
            </a:r>
            <a:r>
              <a:rPr lang="it-IT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48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Headmistress</a:t>
            </a:r>
            <a:r>
              <a:rPr lang="it-IT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’ office</a:t>
            </a:r>
            <a:br>
              <a:rPr lang="it-IT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it-IT" sz="480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Segnaposto contenuto 3" descr="4c headmistree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4" b="13144"/>
          <a:stretch>
            <a:fillRect/>
          </a:stretch>
        </p:blipFill>
        <p:spPr>
          <a:xfrm>
            <a:off x="125246" y="1436688"/>
            <a:ext cx="8860004" cy="4872661"/>
          </a:xfrm>
        </p:spPr>
      </p:pic>
    </p:spTree>
    <p:extLst>
      <p:ext uri="{BB962C8B-B14F-4D97-AF65-F5344CB8AC3E}">
        <p14:creationId xmlns:p14="http://schemas.microsoft.com/office/powerpoint/2010/main" val="1910595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Staff</a:t>
            </a:r>
            <a:endParaRPr lang="it-IT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5 staff pres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2" b="13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859218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5a targa etwinning sch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53" y="184150"/>
            <a:ext cx="4819298" cy="65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456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 Giorgio Cinema\Desktop\5b the h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899" y="1409306"/>
            <a:ext cx="7077075" cy="5285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it-IT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The hall</a:t>
            </a:r>
            <a:endParaRPr lang="it-IT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56</Words>
  <Application>Microsoft Office PowerPoint</Application>
  <PresentationFormat>Presentazione su schermo (4:3)</PresentationFormat>
  <Paragraphs>23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di Office</vt:lpstr>
      <vt:lpstr>Presentazione standard di PowerPoint</vt:lpstr>
      <vt:lpstr>Our school</vt:lpstr>
      <vt:lpstr>The secondary building</vt:lpstr>
      <vt:lpstr>Presentazione standard di PowerPoint</vt:lpstr>
      <vt:lpstr>The courtyard</vt:lpstr>
      <vt:lpstr> Our Headmistress’ office </vt:lpstr>
      <vt:lpstr>Staff</vt:lpstr>
      <vt:lpstr>Presentazione standard di PowerPoint</vt:lpstr>
      <vt:lpstr>The hall</vt:lpstr>
      <vt:lpstr>Pre-primary school</vt:lpstr>
      <vt:lpstr>Presentazione standard di PowerPoint</vt:lpstr>
      <vt:lpstr>Presentazione standard di PowerPoint</vt:lpstr>
      <vt:lpstr>Primary school</vt:lpstr>
      <vt:lpstr>Stairs to the first floor</vt:lpstr>
      <vt:lpstr>Corridor</vt:lpstr>
      <vt:lpstr>Presentazione standard di PowerPoint</vt:lpstr>
      <vt:lpstr>Presentazione standard di PowerPoint</vt:lpstr>
      <vt:lpstr>Teacher’s room</vt:lpstr>
      <vt:lpstr>A classroom</vt:lpstr>
      <vt:lpstr>Computer lab 1</vt:lpstr>
      <vt:lpstr>Computer lab 2</vt:lpstr>
      <vt:lpstr>Auditorium</vt:lpstr>
      <vt:lpstr>San Giorgio map</vt:lpstr>
      <vt:lpstr>A view of San Giorgio District</vt:lpstr>
      <vt:lpstr>Presentazione standard di PowerPoint</vt:lpstr>
      <vt:lpstr>Library</vt:lpstr>
      <vt:lpstr>Pharmacy</vt:lpstr>
      <vt:lpstr>Weekly market in San Giorgio</vt:lpstr>
      <vt:lpstr>                          Headmistress:           Ms Manola Concetta                       Erasmus contact person:   Ms Anselmi Laura                                        2018-2020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 Anselmi</dc:creator>
  <cp:lastModifiedBy>Laura</cp:lastModifiedBy>
  <cp:revision>95</cp:revision>
  <dcterms:created xsi:type="dcterms:W3CDTF">2019-03-04T13:27:08Z</dcterms:created>
  <dcterms:modified xsi:type="dcterms:W3CDTF">2020-12-28T16:06:49Z</dcterms:modified>
</cp:coreProperties>
</file>