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75" r:id="rId9"/>
    <p:sldId id="261" r:id="rId10"/>
    <p:sldId id="265" r:id="rId11"/>
    <p:sldId id="266" r:id="rId12"/>
    <p:sldId id="287" r:id="rId13"/>
    <p:sldId id="267" r:id="rId14"/>
    <p:sldId id="283" r:id="rId15"/>
    <p:sldId id="264" r:id="rId16"/>
    <p:sldId id="284" r:id="rId17"/>
    <p:sldId id="269" r:id="rId18"/>
    <p:sldId id="270" r:id="rId19"/>
    <p:sldId id="268" r:id="rId20"/>
    <p:sldId id="271" r:id="rId21"/>
    <p:sldId id="273" r:id="rId22"/>
    <p:sldId id="281" r:id="rId23"/>
    <p:sldId id="274" r:id="rId24"/>
    <p:sldId id="282" r:id="rId25"/>
    <p:sldId id="272" r:id="rId26"/>
    <p:sldId id="276" r:id="rId27"/>
    <p:sldId id="277" r:id="rId28"/>
    <p:sldId id="278" r:id="rId29"/>
    <p:sldId id="279" r:id="rId30"/>
    <p:sldId id="280" r:id="rId31"/>
    <p:sldId id="285" r:id="rId32"/>
    <p:sldId id="286" r:id="rId3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Dikdörtgen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Dikdörtgen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Dikdörtgen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Dikdörtgen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Dikdörtgen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Yuvarlatılmış Dikdörtgen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Yuvarlatılmış Dikdörtgen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Dikdörtgen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Dikdörtgen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041AA5B-132E-4F49-AD6B-23994DDBF47E}" type="datetimeFigureOut">
              <a:rPr lang="tr-TR" smtClean="0"/>
              <a:pPr/>
              <a:t>25.02.2017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A12B7B0-B52A-4BA7-9439-CB36A21F43E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AA5B-132E-4F49-AD6B-23994DDBF47E}" type="datetimeFigureOut">
              <a:rPr lang="tr-TR" smtClean="0"/>
              <a:pPr/>
              <a:t>25.02.2017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2B7B0-B52A-4BA7-9439-CB36A21F43E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AA5B-132E-4F49-AD6B-23994DDBF47E}" type="datetimeFigureOut">
              <a:rPr lang="tr-TR" smtClean="0"/>
              <a:pPr/>
              <a:t>25.02.2017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2B7B0-B52A-4BA7-9439-CB36A21F43E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AA5B-132E-4F49-AD6B-23994DDBF47E}" type="datetimeFigureOut">
              <a:rPr lang="tr-TR" smtClean="0"/>
              <a:pPr/>
              <a:t>25.02.2017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2B7B0-B52A-4BA7-9439-CB36A21F43E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AA5B-132E-4F49-AD6B-23994DDBF47E}" type="datetimeFigureOut">
              <a:rPr lang="tr-TR" smtClean="0"/>
              <a:pPr/>
              <a:t>25.02.2017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2B7B0-B52A-4BA7-9439-CB36A21F43E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AA5B-132E-4F49-AD6B-23994DDBF47E}" type="datetimeFigureOut">
              <a:rPr lang="tr-TR" smtClean="0"/>
              <a:pPr/>
              <a:t>25.02.2017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2B7B0-B52A-4BA7-9439-CB36A21F43E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6" name="2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041AA5B-132E-4F49-AD6B-23994DDBF47E}" type="datetimeFigureOut">
              <a:rPr lang="tr-TR" smtClean="0"/>
              <a:pPr/>
              <a:t>25.02.2017</a:t>
            </a:fld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A12B7B0-B52A-4BA7-9439-CB36A21F43E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041AA5B-132E-4F49-AD6B-23994DDBF47E}" type="datetimeFigureOut">
              <a:rPr lang="tr-TR" smtClean="0"/>
              <a:pPr/>
              <a:t>25.02.2017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A12B7B0-B52A-4BA7-9439-CB36A21F43E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AA5B-132E-4F49-AD6B-23994DDBF47E}" type="datetimeFigureOut">
              <a:rPr lang="tr-TR" smtClean="0"/>
              <a:pPr/>
              <a:t>25.02.2017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2B7B0-B52A-4BA7-9439-CB36A21F43E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AA5B-132E-4F49-AD6B-23994DDBF47E}" type="datetimeFigureOut">
              <a:rPr lang="tr-TR" smtClean="0"/>
              <a:pPr/>
              <a:t>25.02.2017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2B7B0-B52A-4BA7-9439-CB36A21F43E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AA5B-132E-4F49-AD6B-23994DDBF47E}" type="datetimeFigureOut">
              <a:rPr lang="tr-TR" smtClean="0"/>
              <a:pPr/>
              <a:t>25.02.2017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2B7B0-B52A-4BA7-9439-CB36A21F43E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Dikdörtgen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Dikdörtgen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Dikdörtgen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Dikdörtgen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Dikdörtgen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Yuvarlatılmış Dikdörtgen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Yuvarlatılmış Dikdörtgen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Dikdörtgen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Dikdörtgen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Dikdörtgen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Dikdörtgen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Dikdörtgen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Dikdörtgen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041AA5B-132E-4F49-AD6B-23994DDBF47E}" type="datetimeFigureOut">
              <a:rPr lang="tr-TR" smtClean="0"/>
              <a:pPr/>
              <a:t>25.02.2017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A12B7B0-B52A-4BA7-9439-CB36A21F43E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02624" cy="2475706"/>
          </a:xfrm>
        </p:spPr>
        <p:txBody>
          <a:bodyPr/>
          <a:lstStyle/>
          <a:p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 smtClean="0"/>
          </a:p>
        </p:txBody>
      </p:sp>
      <p:pic>
        <p:nvPicPr>
          <p:cNvPr id="4" name="3 Resim" descr="http://www.duzce.bel.tr/tr/include/jpeg.aspx?p=/upload/tr/resim/albumyonetimi/10072010141505.jpg&amp;t=2&amp;w=481&amp;h=301&amp;c=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Dikdörtgen"/>
          <p:cNvSpPr/>
          <p:nvPr/>
        </p:nvSpPr>
        <p:spPr>
          <a:xfrm>
            <a:off x="1835696" y="332656"/>
            <a:ext cx="55446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6000" b="1" dirty="0" smtClean="0"/>
              <a:t>      </a:t>
            </a:r>
            <a:r>
              <a:rPr lang="tr-TR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D.U.Z.C.E</a:t>
            </a:r>
            <a:endParaRPr lang="tr-TR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056784" cy="158417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err="1" smtClean="0"/>
              <a:t>There</a:t>
            </a:r>
            <a:r>
              <a:rPr lang="tr-TR" dirty="0" smtClean="0"/>
              <a:t> </a:t>
            </a:r>
            <a:r>
              <a:rPr lang="tr-TR" dirty="0"/>
              <a:t>is an </a:t>
            </a:r>
            <a:r>
              <a:rPr lang="tr-TR" dirty="0" err="1"/>
              <a:t>old</a:t>
            </a:r>
            <a:r>
              <a:rPr lang="tr-TR" dirty="0"/>
              <a:t> </a:t>
            </a:r>
            <a:r>
              <a:rPr lang="tr-TR" dirty="0" err="1"/>
              <a:t>castle</a:t>
            </a:r>
            <a:r>
              <a:rPr lang="tr-TR" dirty="0"/>
              <a:t>.</a:t>
            </a:r>
            <a:r>
              <a:rPr lang="tr-TR" dirty="0" err="1"/>
              <a:t>You</a:t>
            </a:r>
            <a:r>
              <a:rPr lang="tr-TR" dirty="0"/>
              <a:t> can </a:t>
            </a:r>
            <a:r>
              <a:rPr lang="tr-TR" dirty="0" err="1"/>
              <a:t>have</a:t>
            </a:r>
            <a:r>
              <a:rPr lang="tr-TR" dirty="0"/>
              <a:t> </a:t>
            </a:r>
            <a:r>
              <a:rPr lang="tr-TR" dirty="0" err="1"/>
              <a:t>picnic</a:t>
            </a:r>
            <a:r>
              <a:rPr lang="tr-TR" dirty="0"/>
              <a:t> </a:t>
            </a:r>
            <a:r>
              <a:rPr lang="tr-TR" dirty="0" err="1"/>
              <a:t>there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you</a:t>
            </a:r>
            <a:r>
              <a:rPr lang="tr-TR" dirty="0"/>
              <a:t> can </a:t>
            </a:r>
            <a:r>
              <a:rPr lang="tr-TR" dirty="0" err="1"/>
              <a:t>have</a:t>
            </a:r>
            <a:r>
              <a:rPr lang="tr-TR" dirty="0"/>
              <a:t> a </a:t>
            </a:r>
            <a:r>
              <a:rPr lang="tr-TR" dirty="0" err="1"/>
              <a:t>beautiful</a:t>
            </a:r>
            <a:r>
              <a:rPr lang="tr-TR" dirty="0"/>
              <a:t> </a:t>
            </a:r>
            <a:r>
              <a:rPr lang="tr-TR" dirty="0" err="1"/>
              <a:t>sightseeing</a:t>
            </a:r>
            <a:r>
              <a:rPr lang="tr-TR" dirty="0"/>
              <a:t>.</a:t>
            </a:r>
            <a:br>
              <a:rPr lang="tr-TR" dirty="0"/>
            </a:br>
            <a:endParaRPr lang="tr-TR" dirty="0"/>
          </a:p>
        </p:txBody>
      </p:sp>
      <p:pic>
        <p:nvPicPr>
          <p:cNvPr id="4" name="3 İçerik Yer Tutucusu" descr="http://www.duzcekulturturizm.gov.tr/upload/images/AK%C3%87AKOCA%20CENEV%C4%B0Z%20KALES%C4%B0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70373" y="2249488"/>
            <a:ext cx="7603253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Duzce</a:t>
            </a:r>
            <a:r>
              <a:rPr lang="tr-TR" dirty="0"/>
              <a:t> is </a:t>
            </a:r>
            <a:r>
              <a:rPr lang="tr-TR" dirty="0" err="1"/>
              <a:t>famous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its</a:t>
            </a:r>
            <a:r>
              <a:rPr lang="tr-TR" dirty="0"/>
              <a:t>  </a:t>
            </a:r>
            <a:r>
              <a:rPr lang="tr-TR" dirty="0" err="1"/>
              <a:t>waterfalls</a:t>
            </a:r>
            <a:r>
              <a:rPr lang="tr-TR" dirty="0"/>
              <a:t>.</a:t>
            </a:r>
            <a:r>
              <a:rPr lang="tr-TR" dirty="0" err="1"/>
              <a:t>People</a:t>
            </a:r>
            <a:r>
              <a:rPr lang="tr-TR" dirty="0"/>
              <a:t> </a:t>
            </a:r>
            <a:r>
              <a:rPr lang="tr-TR" dirty="0" err="1"/>
              <a:t>go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trekking </a:t>
            </a:r>
            <a:r>
              <a:rPr lang="tr-TR" dirty="0" err="1"/>
              <a:t>there</a:t>
            </a:r>
            <a:r>
              <a:rPr lang="tr-TR" dirty="0"/>
              <a:t>.</a:t>
            </a:r>
          </a:p>
        </p:txBody>
      </p:sp>
      <p:pic>
        <p:nvPicPr>
          <p:cNvPr id="4" name="3 İçerik Yer Tutucusu" descr="http://www.duzcekulturturizm.gov.tr/upload/bw_3825189471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89100" y="2249488"/>
            <a:ext cx="57658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http://www.duzcekulturturizm.gov.tr/upload/bw_7441522479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832" y="456562"/>
            <a:ext cx="9136168" cy="640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71600" y="692696"/>
            <a:ext cx="7344816" cy="792088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err="1" smtClean="0"/>
              <a:t>Fascinating</a:t>
            </a:r>
            <a:r>
              <a:rPr lang="tr-TR" dirty="0" smtClean="0"/>
              <a:t> </a:t>
            </a:r>
            <a:r>
              <a:rPr lang="tr-TR" dirty="0" err="1" smtClean="0"/>
              <a:t>lakes</a:t>
            </a:r>
            <a:r>
              <a:rPr lang="tr-TR" dirty="0" smtClean="0"/>
              <a:t>; </a:t>
            </a:r>
            <a:br>
              <a:rPr lang="tr-TR" dirty="0" smtClean="0"/>
            </a:br>
            <a:r>
              <a:rPr lang="tr-TR" dirty="0" err="1" smtClean="0"/>
              <a:t>There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 </a:t>
            </a:r>
            <a:r>
              <a:rPr lang="tr-TR" dirty="0" err="1"/>
              <a:t>small</a:t>
            </a:r>
            <a:r>
              <a:rPr lang="tr-TR" dirty="0"/>
              <a:t> </a:t>
            </a:r>
            <a:r>
              <a:rPr lang="tr-TR" dirty="0" err="1" smtClean="0"/>
              <a:t>lakes</a:t>
            </a:r>
            <a:r>
              <a:rPr lang="tr-TR" dirty="0" smtClean="0"/>
              <a:t> </a:t>
            </a:r>
            <a:r>
              <a:rPr lang="tr-TR" dirty="0"/>
              <a:t>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forest</a:t>
            </a:r>
            <a:r>
              <a:rPr lang="tr-TR" dirty="0"/>
              <a:t>.</a:t>
            </a:r>
            <a:r>
              <a:rPr lang="tr-TR" dirty="0" err="1"/>
              <a:t>You</a:t>
            </a:r>
            <a:r>
              <a:rPr lang="tr-TR" dirty="0"/>
              <a:t> can </a:t>
            </a:r>
            <a:r>
              <a:rPr lang="tr-TR" dirty="0" err="1"/>
              <a:t>have</a:t>
            </a:r>
            <a:r>
              <a:rPr lang="tr-TR" dirty="0"/>
              <a:t> </a:t>
            </a:r>
            <a:r>
              <a:rPr lang="tr-TR" dirty="0" err="1"/>
              <a:t>picnic</a:t>
            </a:r>
            <a:r>
              <a:rPr lang="tr-TR" dirty="0"/>
              <a:t> ,</a:t>
            </a:r>
            <a:r>
              <a:rPr lang="tr-TR" dirty="0" err="1"/>
              <a:t>ride</a:t>
            </a:r>
            <a:r>
              <a:rPr lang="tr-TR" dirty="0"/>
              <a:t> a </a:t>
            </a:r>
            <a:r>
              <a:rPr lang="tr-TR" dirty="0" err="1"/>
              <a:t>horse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go</a:t>
            </a:r>
            <a:r>
              <a:rPr lang="tr-TR" dirty="0"/>
              <a:t> </a:t>
            </a:r>
            <a:r>
              <a:rPr lang="tr-TR" dirty="0" err="1"/>
              <a:t>hiking</a:t>
            </a:r>
            <a:r>
              <a:rPr lang="tr-TR" dirty="0"/>
              <a:t> </a:t>
            </a:r>
            <a:r>
              <a:rPr lang="tr-TR" dirty="0" err="1" smtClean="0"/>
              <a:t>there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4" name="3 İçerik Yer Tutucusu" descr="http://www.duzcekulturturizm.gov.tr/upload/bw_429498554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87624" y="2533650"/>
            <a:ext cx="6511962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http://www.duzcekulturturizm.gov.tr/upload/bw_566372096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0" y="692696"/>
            <a:ext cx="3962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err="1" smtClean="0"/>
              <a:t>You</a:t>
            </a:r>
            <a:r>
              <a:rPr lang="tr-TR" sz="2800" b="1" dirty="0" smtClean="0"/>
              <a:t> can </a:t>
            </a:r>
            <a:r>
              <a:rPr lang="tr-TR" sz="2800" b="1" dirty="0" err="1" smtClean="0"/>
              <a:t>stay</a:t>
            </a:r>
            <a:r>
              <a:rPr lang="tr-TR" sz="2800" b="1" dirty="0" smtClean="0"/>
              <a:t> in </a:t>
            </a:r>
            <a:r>
              <a:rPr lang="tr-TR" sz="2800" b="1" dirty="0" err="1" smtClean="0"/>
              <a:t>the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forest</a:t>
            </a:r>
            <a:r>
              <a:rPr lang="tr-TR" dirty="0" smtClean="0"/>
              <a:t>.</a:t>
            </a:r>
            <a:endParaRPr lang="tr-TR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You</a:t>
            </a:r>
            <a:r>
              <a:rPr lang="tr-TR" dirty="0"/>
              <a:t> can </a:t>
            </a:r>
            <a:r>
              <a:rPr lang="tr-TR" dirty="0" err="1"/>
              <a:t>swim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sea</a:t>
            </a:r>
            <a:r>
              <a:rPr lang="tr-TR" dirty="0"/>
              <a:t>.</a:t>
            </a:r>
            <a:r>
              <a:rPr lang="tr-TR" dirty="0" err="1"/>
              <a:t>It’s</a:t>
            </a:r>
            <a:r>
              <a:rPr lang="tr-TR" dirty="0"/>
              <a:t> </a:t>
            </a:r>
            <a:r>
              <a:rPr lang="tr-TR" dirty="0" err="1"/>
              <a:t>thirty</a:t>
            </a:r>
            <a:r>
              <a:rPr lang="tr-TR" dirty="0"/>
              <a:t> </a:t>
            </a:r>
            <a:r>
              <a:rPr lang="tr-TR" dirty="0" err="1"/>
              <a:t>minutes</a:t>
            </a:r>
            <a:r>
              <a:rPr lang="tr-TR" dirty="0"/>
              <a:t> </a:t>
            </a:r>
            <a:r>
              <a:rPr lang="tr-TR" dirty="0" err="1"/>
              <a:t>away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centre</a:t>
            </a:r>
            <a:r>
              <a:rPr lang="tr-TR" dirty="0"/>
              <a:t>.</a:t>
            </a:r>
          </a:p>
        </p:txBody>
      </p:sp>
      <p:pic>
        <p:nvPicPr>
          <p:cNvPr id="4" name="3 İçerik Yer Tutucusu" descr="http://www.duzcekulturturizm.gov.tr/upload/images/523858_2979605589679_1624292065_n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94407" y="2249488"/>
            <a:ext cx="7555186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http://www.duzcekulturturizm.gov.tr/upload/bw_90842837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pic>
        <p:nvPicPr>
          <p:cNvPr id="4" name="3 İçerik Yer Tutucusu" descr="http://photos.wikimapia.org/p/00/01/35/20/46_bi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4 Dikdörtgen"/>
          <p:cNvSpPr/>
          <p:nvPr/>
        </p:nvSpPr>
        <p:spPr>
          <a:xfrm>
            <a:off x="467544" y="260648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b="1" dirty="0" smtClean="0"/>
              <a:t>              </a:t>
            </a:r>
            <a:r>
              <a:rPr lang="tr-TR" sz="3600" b="1" dirty="0" err="1" smtClean="0"/>
              <a:t>There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are</a:t>
            </a:r>
            <a:r>
              <a:rPr lang="tr-TR" sz="3600" b="1" dirty="0" smtClean="0"/>
              <a:t> a lot of </a:t>
            </a:r>
            <a:r>
              <a:rPr lang="tr-TR" sz="3600" b="1" dirty="0" err="1" smtClean="0"/>
              <a:t>mosques</a:t>
            </a:r>
            <a:r>
              <a:rPr lang="tr-TR" dirty="0" smtClean="0"/>
              <a:t>.</a:t>
            </a:r>
            <a:br>
              <a:rPr lang="tr-TR" dirty="0" smtClean="0"/>
            </a:br>
            <a:endParaRPr lang="tr-T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There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crowded</a:t>
            </a:r>
            <a:r>
              <a:rPr lang="tr-TR" dirty="0"/>
              <a:t> </a:t>
            </a:r>
            <a:r>
              <a:rPr lang="tr-TR" dirty="0" err="1"/>
              <a:t>streets</a:t>
            </a:r>
            <a:r>
              <a:rPr lang="tr-TR" dirty="0"/>
              <a:t>.</a:t>
            </a:r>
            <a:r>
              <a:rPr lang="tr-TR" dirty="0" err="1"/>
              <a:t>You</a:t>
            </a:r>
            <a:r>
              <a:rPr lang="tr-TR" dirty="0"/>
              <a:t> can do </a:t>
            </a:r>
            <a:r>
              <a:rPr lang="tr-TR" dirty="0" err="1"/>
              <a:t>shopping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have</a:t>
            </a:r>
            <a:r>
              <a:rPr lang="tr-TR" dirty="0"/>
              <a:t> </a:t>
            </a:r>
            <a:r>
              <a:rPr lang="tr-TR" dirty="0" err="1"/>
              <a:t>something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 smtClean="0"/>
              <a:t>eat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4" name="3 İçerik Yer Tutucusu" descr="http://www.duzce.bel.tr/tr/include/jpeg.aspx?p=/upload/tr/resim/albumyonetimi/10072010141546.jpg&amp;t=2&amp;w=481&amp;h=301&amp;c=1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35696" y="2780928"/>
            <a:ext cx="458152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pic>
        <p:nvPicPr>
          <p:cNvPr id="4" name="3 İçerik Yer Tutucusu" descr="http://t3.gstatic.com/images?q=tbn:ANd9GcQokwnSmHYh1FdTbLv7aF0cnnChKXRhyZQ0Lg4BYJD6YnuTu88V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164288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Resim" descr="http://t2.gstatic.com/images?q=tbn:ANd9GcQVl0Uo6K92SE5aHmp0BW2NmMtrt_FcAy3df0Fxu6xFYCWBsuhD4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077072"/>
            <a:ext cx="6660232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/>
          <p:nvPr/>
        </p:nvSpPr>
        <p:spPr>
          <a:xfrm>
            <a:off x="7236296" y="476672"/>
            <a:ext cx="17281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err="1" smtClean="0"/>
              <a:t>There</a:t>
            </a:r>
            <a:r>
              <a:rPr lang="tr-TR" sz="3200" dirty="0" smtClean="0"/>
              <a:t> is a </a:t>
            </a:r>
            <a:r>
              <a:rPr lang="tr-TR" sz="3200" dirty="0" err="1" smtClean="0"/>
              <a:t>big</a:t>
            </a:r>
            <a:endParaRPr lang="tr-TR" sz="3200" dirty="0" smtClean="0"/>
          </a:p>
          <a:p>
            <a:r>
              <a:rPr lang="tr-TR" sz="3200" dirty="0" err="1" smtClean="0"/>
              <a:t>shopping</a:t>
            </a:r>
            <a:r>
              <a:rPr lang="tr-TR" sz="3200" dirty="0" smtClean="0"/>
              <a:t> </a:t>
            </a:r>
            <a:r>
              <a:rPr lang="tr-TR" sz="3200" dirty="0" err="1" smtClean="0"/>
              <a:t>mall</a:t>
            </a:r>
            <a:r>
              <a:rPr lang="tr-TR" sz="3200" dirty="0" smtClean="0"/>
              <a:t> </a:t>
            </a:r>
          </a:p>
          <a:p>
            <a:r>
              <a:rPr lang="tr-TR" sz="3200" dirty="0" smtClean="0"/>
              <a:t>in </a:t>
            </a:r>
            <a:r>
              <a:rPr lang="tr-TR" sz="3200" dirty="0" err="1" smtClean="0"/>
              <a:t>the</a:t>
            </a:r>
            <a:r>
              <a:rPr lang="tr-TR" sz="3200" dirty="0" smtClean="0"/>
              <a:t> </a:t>
            </a:r>
            <a:r>
              <a:rPr lang="tr-TR" sz="3200" dirty="0" err="1" smtClean="0"/>
              <a:t>centre</a:t>
            </a:r>
            <a:r>
              <a:rPr lang="tr-TR" sz="3200" dirty="0" smtClean="0"/>
              <a:t>.</a:t>
            </a:r>
            <a:endParaRPr lang="tr-TR" sz="3200" dirty="0"/>
          </a:p>
        </p:txBody>
      </p:sp>
      <p:sp>
        <p:nvSpPr>
          <p:cNvPr id="7" name="6 Metin kutusu"/>
          <p:cNvSpPr txBox="1"/>
          <p:nvPr/>
        </p:nvSpPr>
        <p:spPr>
          <a:xfrm>
            <a:off x="0" y="4149080"/>
            <a:ext cx="235019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 smtClean="0"/>
              <a:t>You</a:t>
            </a:r>
            <a:r>
              <a:rPr lang="tr-TR" sz="2400" dirty="0" smtClean="0"/>
              <a:t> can </a:t>
            </a:r>
            <a:r>
              <a:rPr lang="tr-TR" sz="2400" dirty="0" err="1" smtClean="0"/>
              <a:t>go</a:t>
            </a:r>
            <a:r>
              <a:rPr lang="tr-TR" sz="2400" dirty="0" smtClean="0"/>
              <a:t> </a:t>
            </a:r>
            <a:r>
              <a:rPr lang="tr-TR" sz="2400" dirty="0" err="1" smtClean="0"/>
              <a:t>into</a:t>
            </a:r>
            <a:r>
              <a:rPr lang="tr-TR" sz="2400" dirty="0" smtClean="0"/>
              <a:t>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cinema</a:t>
            </a:r>
            <a:r>
              <a:rPr lang="tr-TR" sz="2400" dirty="0" smtClean="0"/>
              <a:t>,  </a:t>
            </a:r>
            <a:r>
              <a:rPr lang="tr-TR" sz="2400" dirty="0" err="1" smtClean="0"/>
              <a:t>eat</a:t>
            </a:r>
            <a:r>
              <a:rPr lang="tr-TR" sz="2400" dirty="0" smtClean="0"/>
              <a:t> </a:t>
            </a:r>
            <a:r>
              <a:rPr lang="tr-TR" sz="2400" dirty="0" err="1" smtClean="0"/>
              <a:t>something</a:t>
            </a:r>
            <a:r>
              <a:rPr lang="tr-TR" sz="2400" dirty="0" smtClean="0"/>
              <a:t> </a:t>
            </a:r>
            <a:r>
              <a:rPr lang="tr-TR" sz="2400" dirty="0" err="1" smtClean="0"/>
              <a:t>or</a:t>
            </a:r>
            <a:r>
              <a:rPr lang="tr-TR" sz="2400" dirty="0" smtClean="0"/>
              <a:t> do </a:t>
            </a:r>
            <a:r>
              <a:rPr lang="tr-TR" sz="2400" dirty="0" err="1" smtClean="0"/>
              <a:t>shopping</a:t>
            </a:r>
            <a:r>
              <a:rPr lang="tr-TR" sz="2400" dirty="0" smtClean="0"/>
              <a:t> </a:t>
            </a:r>
            <a:r>
              <a:rPr lang="tr-TR" sz="2400" dirty="0" err="1" smtClean="0"/>
              <a:t>there</a:t>
            </a:r>
            <a:r>
              <a:rPr lang="tr-TR" sz="2400" dirty="0" smtClean="0"/>
              <a:t>.</a:t>
            </a:r>
          </a:p>
          <a:p>
            <a:endParaRPr lang="tr-T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err="1" smtClean="0"/>
              <a:t>Duzce</a:t>
            </a:r>
            <a:r>
              <a:rPr lang="tr-TR" dirty="0" smtClean="0"/>
              <a:t> </a:t>
            </a:r>
            <a:r>
              <a:rPr lang="tr-TR" dirty="0"/>
              <a:t>is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81st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last</a:t>
            </a:r>
            <a:r>
              <a:rPr lang="tr-TR" dirty="0"/>
              <a:t> </a:t>
            </a:r>
            <a:r>
              <a:rPr lang="tr-TR" dirty="0" err="1"/>
              <a:t>province</a:t>
            </a:r>
            <a:r>
              <a:rPr lang="tr-TR" dirty="0"/>
              <a:t> of </a:t>
            </a:r>
            <a:r>
              <a:rPr lang="tr-TR" dirty="0" err="1"/>
              <a:t>Turkey</a:t>
            </a:r>
            <a:r>
              <a:rPr lang="tr-TR" dirty="0"/>
              <a:t>.</a:t>
            </a:r>
            <a:br>
              <a:rPr lang="tr-TR" dirty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tr-TR" dirty="0"/>
          </a:p>
        </p:txBody>
      </p:sp>
      <p:pic>
        <p:nvPicPr>
          <p:cNvPr id="1026" name="Picture 2" descr="C:\Users\kerem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628800"/>
            <a:ext cx="8151849" cy="36004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/>
          </a:bodyPr>
          <a:lstStyle/>
          <a:p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/>
              <a:t>is </a:t>
            </a:r>
            <a:r>
              <a:rPr lang="tr-TR" dirty="0" err="1"/>
              <a:t>Ataturk’s</a:t>
            </a:r>
            <a:r>
              <a:rPr lang="tr-TR" dirty="0"/>
              <a:t> </a:t>
            </a:r>
            <a:r>
              <a:rPr lang="tr-TR" dirty="0" err="1"/>
              <a:t>statue</a:t>
            </a:r>
            <a:r>
              <a:rPr lang="tr-TR" dirty="0"/>
              <a:t>.He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founder</a:t>
            </a:r>
            <a:r>
              <a:rPr lang="tr-TR" dirty="0"/>
              <a:t> of </a:t>
            </a:r>
            <a:r>
              <a:rPr lang="tr-TR" dirty="0" err="1"/>
              <a:t>Turkey</a:t>
            </a:r>
            <a:r>
              <a:rPr lang="tr-TR" dirty="0"/>
              <a:t>.He </a:t>
            </a:r>
            <a:r>
              <a:rPr lang="tr-TR" dirty="0" err="1"/>
              <a:t>was</a:t>
            </a:r>
            <a:r>
              <a:rPr lang="tr-TR" dirty="0"/>
              <a:t> a </a:t>
            </a:r>
            <a:r>
              <a:rPr lang="tr-TR" dirty="0" err="1"/>
              <a:t>great</a:t>
            </a:r>
            <a:r>
              <a:rPr lang="tr-TR" dirty="0"/>
              <a:t> </a:t>
            </a:r>
            <a:r>
              <a:rPr lang="tr-TR" dirty="0" err="1" smtClean="0"/>
              <a:t>leader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4" name="3 İçerik Yer Tutucusu" descr="http://www.duzce.bel.tr/tr/include/jpeg.aspx?p=/upload/tr/resim/albumyonetimi/10072010141558.jpg&amp;t=2&amp;w=481&amp;h=301&amp;c=1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2276872"/>
            <a:ext cx="9144000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/>
              <a:t>Duzce</a:t>
            </a:r>
            <a:r>
              <a:rPr lang="tr-TR" dirty="0"/>
              <a:t> has </a:t>
            </a:r>
            <a:r>
              <a:rPr lang="tr-TR" dirty="0" err="1"/>
              <a:t>Efteni</a:t>
            </a:r>
            <a:r>
              <a:rPr lang="tr-TR" dirty="0"/>
              <a:t> lake.</a:t>
            </a:r>
            <a:r>
              <a:rPr lang="tr-TR" dirty="0" err="1"/>
              <a:t>It</a:t>
            </a:r>
            <a:r>
              <a:rPr lang="tr-TR" dirty="0"/>
              <a:t> is a </a:t>
            </a:r>
            <a:r>
              <a:rPr lang="tr-TR" dirty="0" err="1"/>
              <a:t>paradise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birds</a:t>
            </a:r>
            <a:r>
              <a:rPr lang="tr-TR" dirty="0"/>
              <a:t>.</a:t>
            </a:r>
            <a:br>
              <a:rPr lang="tr-TR" dirty="0"/>
            </a:br>
            <a:endParaRPr lang="tr-TR" dirty="0"/>
          </a:p>
        </p:txBody>
      </p:sp>
      <p:pic>
        <p:nvPicPr>
          <p:cNvPr id="4" name="3 İçerik Yer Tutucusu" descr="http://www.duzcekulturturizm.gov.tr/upload/bw_4691736102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49195" y="2249488"/>
            <a:ext cx="644561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http://www.duzcekulturturizm.gov.tr/upload/images/efteni1%20(192)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/>
              <a:t>love</a:t>
            </a:r>
            <a:r>
              <a:rPr lang="tr-TR" dirty="0"/>
              <a:t> </a:t>
            </a:r>
            <a:r>
              <a:rPr lang="tr-TR" dirty="0" err="1"/>
              <a:t>eating</a:t>
            </a:r>
            <a:r>
              <a:rPr lang="tr-TR" dirty="0"/>
              <a:t> </a:t>
            </a:r>
            <a:r>
              <a:rPr lang="tr-TR" dirty="0" err="1"/>
              <a:t>anchovy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corn</a:t>
            </a:r>
            <a:r>
              <a:rPr lang="tr-TR" dirty="0"/>
              <a:t> </a:t>
            </a:r>
            <a:r>
              <a:rPr lang="tr-TR" dirty="0" err="1"/>
              <a:t>bread</a:t>
            </a:r>
            <a:r>
              <a:rPr lang="tr-TR" dirty="0"/>
              <a:t>.</a:t>
            </a:r>
            <a:br>
              <a:rPr lang="tr-TR" dirty="0"/>
            </a:br>
            <a:endParaRPr lang="tr-TR" dirty="0"/>
          </a:p>
        </p:txBody>
      </p:sp>
      <p:pic>
        <p:nvPicPr>
          <p:cNvPr id="4" name="3 İçerik Yer Tutucusu" descr="http://www.halkinhabercisi.com/wp-content/uploads/2014/02/hamsi_66722602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3754513" cy="48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Resim" descr="http://www.hamaratabla.com/images/articles/large/hamsi_tav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484784"/>
            <a:ext cx="432056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http://www.duzcekulturturizm.gov.tr/upload/bw_56922549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971600" y="980728"/>
            <a:ext cx="30364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 smtClean="0"/>
              <a:t>A </a:t>
            </a:r>
            <a:r>
              <a:rPr lang="tr-TR" sz="4000" dirty="0" err="1" smtClean="0"/>
              <a:t>fishing</a:t>
            </a:r>
            <a:r>
              <a:rPr lang="tr-TR" sz="4000" dirty="0" smtClean="0"/>
              <a:t> </a:t>
            </a:r>
            <a:r>
              <a:rPr lang="tr-TR" sz="4000" dirty="0" err="1" smtClean="0"/>
              <a:t>boat</a:t>
            </a:r>
            <a:endParaRPr lang="tr-TR" sz="4000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err="1" smtClean="0"/>
              <a:t>There</a:t>
            </a:r>
            <a:r>
              <a:rPr lang="tr-TR" dirty="0" smtClean="0"/>
              <a:t> </a:t>
            </a:r>
            <a:r>
              <a:rPr lang="tr-TR" dirty="0"/>
              <a:t>is a </a:t>
            </a:r>
            <a:r>
              <a:rPr lang="tr-TR" dirty="0" err="1"/>
              <a:t>creek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centre</a:t>
            </a:r>
            <a:r>
              <a:rPr lang="tr-TR" dirty="0"/>
              <a:t>.</a:t>
            </a:r>
            <a:r>
              <a:rPr lang="tr-TR" dirty="0" err="1"/>
              <a:t>There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beautiful</a:t>
            </a:r>
            <a:r>
              <a:rPr lang="tr-TR" dirty="0"/>
              <a:t> </a:t>
            </a:r>
            <a:r>
              <a:rPr lang="tr-TR" dirty="0" err="1"/>
              <a:t>paintings</a:t>
            </a:r>
            <a:r>
              <a:rPr lang="tr-TR" dirty="0"/>
              <a:t> on </a:t>
            </a:r>
            <a:r>
              <a:rPr lang="tr-TR" dirty="0" err="1"/>
              <a:t>its</a:t>
            </a:r>
            <a:r>
              <a:rPr lang="tr-TR" dirty="0"/>
              <a:t> </a:t>
            </a:r>
            <a:r>
              <a:rPr lang="tr-TR" dirty="0" err="1"/>
              <a:t>walls</a:t>
            </a:r>
            <a:r>
              <a:rPr lang="tr-TR" dirty="0"/>
              <a:t>.</a:t>
            </a:r>
            <a:br>
              <a:rPr lang="tr-TR" dirty="0"/>
            </a:br>
            <a:endParaRPr lang="tr-TR" dirty="0"/>
          </a:p>
        </p:txBody>
      </p:sp>
      <p:pic>
        <p:nvPicPr>
          <p:cNvPr id="4" name="3 İçerik Yer Tutucusu" descr="http://t2.gstatic.com/images?q=tbn:ANd9GcQYdnICuik4Toe6L1FbAu5tvoXBkVxZxRUriNtNqIwNcxhjP33l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507605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Resim" descr="http://t0.gstatic.com/images?q=tbn:ANd9GcTGVchCNor_bShSCq0-N_4SY2OFwQMO8oJBt_Q5WmT7oGDQK6M7V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221088"/>
            <a:ext cx="5508104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Cave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pic>
        <p:nvPicPr>
          <p:cNvPr id="4" name="3 İçerik Yer Tutucusu" descr="http://www.duzcekulturturizm.gov.tr/k.asp?path=upload/bw_2662013_640680194.jpg&amp;bx=710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19575" y="2249488"/>
            <a:ext cx="6504849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Duzce</a:t>
            </a:r>
            <a:r>
              <a:rPr lang="tr-TR" dirty="0" smtClean="0"/>
              <a:t> at </a:t>
            </a:r>
            <a:r>
              <a:rPr lang="tr-TR" dirty="0" err="1" smtClean="0"/>
              <a:t>night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http://www.duzce.bel.tr/tr/include/jpeg.aspx?p=/upload/tr/resim/albumyonetimi/10072010141439.jpg&amp;t=2&amp;w=481&amp;h=301&amp;c=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1066800"/>
          </a:xfrm>
        </p:spPr>
        <p:txBody>
          <a:bodyPr/>
          <a:lstStyle/>
          <a:p>
            <a:r>
              <a:rPr lang="tr-TR" dirty="0" smtClean="0"/>
              <a:t>A </a:t>
            </a:r>
            <a:r>
              <a:rPr lang="tr-TR" dirty="0" err="1" smtClean="0"/>
              <a:t>horse</a:t>
            </a:r>
            <a:r>
              <a:rPr lang="tr-TR" dirty="0" smtClean="0"/>
              <a:t> </a:t>
            </a:r>
            <a:r>
              <a:rPr lang="tr-TR" dirty="0" err="1" smtClean="0"/>
              <a:t>farm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http://www.duzcekulturturizm.gov.tr/k.asp?path=upload/bw_792013_7694970965.jpg&amp;bx=7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Villagers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http://www.duzcekulturturizm.gov.tr/upload/bw_349178493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err="1" smtClean="0"/>
              <a:t>It</a:t>
            </a:r>
            <a:r>
              <a:rPr lang="tr-TR" dirty="0" smtClean="0"/>
              <a:t> </a:t>
            </a:r>
            <a:r>
              <a:rPr lang="tr-TR" dirty="0"/>
              <a:t>is </a:t>
            </a:r>
            <a:r>
              <a:rPr lang="tr-TR" dirty="0" err="1"/>
              <a:t>located</a:t>
            </a:r>
            <a:r>
              <a:rPr lang="tr-TR" dirty="0"/>
              <a:t> on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n</a:t>
            </a:r>
            <a:r>
              <a:rPr lang="tr-TR" dirty="0" err="1" smtClean="0"/>
              <a:t>orth</a:t>
            </a:r>
            <a:r>
              <a:rPr lang="tr-TR" dirty="0" smtClean="0"/>
              <a:t>-</a:t>
            </a:r>
            <a:r>
              <a:rPr lang="tr-TR" dirty="0" err="1" smtClean="0"/>
              <a:t>west</a:t>
            </a:r>
            <a:r>
              <a:rPr lang="tr-TR" dirty="0" smtClean="0"/>
              <a:t> </a:t>
            </a:r>
            <a:r>
              <a:rPr lang="tr-TR" dirty="0"/>
              <a:t>of </a:t>
            </a:r>
            <a:r>
              <a:rPr lang="tr-TR" dirty="0" err="1"/>
              <a:t>Turkey</a:t>
            </a:r>
            <a:r>
              <a:rPr lang="tr-TR" dirty="0"/>
              <a:t>.</a:t>
            </a:r>
            <a:br>
              <a:rPr lang="tr-TR" dirty="0"/>
            </a:br>
            <a:endParaRPr lang="tr-TR" dirty="0"/>
          </a:p>
        </p:txBody>
      </p:sp>
      <p:pic>
        <p:nvPicPr>
          <p:cNvPr id="4" name="3 İçerik Yer Tutucusu" descr="http://www.duzce.bel.tr/tr/include/jpeg.aspx?p=/upload/tr/resim/albumyonetimi/10072010141803.jpg&amp;t=2&amp;w=481&amp;h=301&amp;c=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4581525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Resim" descr="http://www.duzce.bel.tr/tr/include/jpeg.aspx?p=/upload/tr/resim/albumyonetimi/10072010141716.jpg&amp;t=2&amp;w=481&amp;h=301&amp;c=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9935" y="1484784"/>
            <a:ext cx="4584065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Hand</a:t>
            </a:r>
            <a:r>
              <a:rPr lang="tr-TR" dirty="0" smtClean="0"/>
              <a:t> </a:t>
            </a:r>
            <a:r>
              <a:rPr lang="tr-TR" dirty="0" err="1" smtClean="0"/>
              <a:t>made</a:t>
            </a:r>
            <a:r>
              <a:rPr lang="tr-TR" dirty="0" smtClean="0"/>
              <a:t> </a:t>
            </a:r>
            <a:r>
              <a:rPr lang="tr-TR" dirty="0" err="1" smtClean="0"/>
              <a:t>products</a:t>
            </a:r>
            <a:r>
              <a:rPr lang="tr-TR" dirty="0" smtClean="0"/>
              <a:t> of </a:t>
            </a:r>
            <a:r>
              <a:rPr lang="tr-TR" dirty="0" err="1" smtClean="0"/>
              <a:t>villagers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http://www.duzcekulturturizm.gov.tr/upload/images/1%20dadal%C4%B1%20(409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http://www.duzcekulturturizm.gov.tr/upload/bw_203121364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http://www.duzcekulturturizm.gov.tr/upload/bw_172013_642330348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err="1" smtClean="0"/>
              <a:t>It’s</a:t>
            </a:r>
            <a:r>
              <a:rPr lang="tr-TR" dirty="0" smtClean="0"/>
              <a:t> </a:t>
            </a:r>
            <a:r>
              <a:rPr lang="tr-TR" dirty="0" err="1"/>
              <a:t>population</a:t>
            </a:r>
            <a:r>
              <a:rPr lang="tr-TR" dirty="0"/>
              <a:t> is </a:t>
            </a:r>
            <a:r>
              <a:rPr lang="tr-TR" dirty="0" smtClean="0"/>
              <a:t>370</a:t>
            </a:r>
            <a:r>
              <a:rPr lang="tr-TR" dirty="0" smtClean="0"/>
              <a:t>.000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4" name="3 İçerik Yer Tutucusu" descr="http://t1.gstatic.com/images?q=tbn:ANd9GcR2qfsnmPP71sUrgghBMM0xAemn80ribnbhoAkUr5dFcavYL0PEkQ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988840"/>
            <a:ext cx="8820472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/>
          <a:lstStyle/>
          <a:p>
            <a:r>
              <a:rPr lang="tr-TR" dirty="0" err="1"/>
              <a:t>People</a:t>
            </a:r>
            <a:r>
              <a:rPr lang="tr-TR" dirty="0"/>
              <a:t> </a:t>
            </a:r>
            <a:r>
              <a:rPr lang="tr-TR" dirty="0" err="1"/>
              <a:t>mostly</a:t>
            </a:r>
            <a:r>
              <a:rPr lang="tr-TR" dirty="0"/>
              <a:t> </a:t>
            </a:r>
            <a:r>
              <a:rPr lang="tr-TR" dirty="0" err="1"/>
              <a:t>grow</a:t>
            </a:r>
            <a:r>
              <a:rPr lang="tr-TR" dirty="0"/>
              <a:t> </a:t>
            </a:r>
            <a:r>
              <a:rPr lang="tr-TR" dirty="0" err="1" smtClean="0"/>
              <a:t>nuts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4" name="3 İçerik Yer Tutucusu" descr="http://t3.gstatic.com/images?q=tbn:ANd9GcQ1RI3CJ8qvR3QwUx3xM3pz2G34u5HDTtCajRzTQO6weeuOL8BKs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9688"/>
            <a:ext cx="442798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Resim" descr="http://www.meyvelerinfaydalari.com/wp-content/uploads/2013/07/findik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442798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Resim" descr="http://www.adafindik.com/yeni/wp-content/uploads/kavrulmusfindik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196752"/>
            <a:ext cx="4716016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066800"/>
          </a:xfrm>
        </p:spPr>
        <p:txBody>
          <a:bodyPr/>
          <a:lstStyle/>
          <a:p>
            <a:r>
              <a:rPr lang="tr-TR" dirty="0" err="1"/>
              <a:t>You</a:t>
            </a:r>
            <a:r>
              <a:rPr lang="tr-TR" dirty="0"/>
              <a:t> can </a:t>
            </a:r>
            <a:r>
              <a:rPr lang="tr-TR" dirty="0" err="1"/>
              <a:t>go</a:t>
            </a:r>
            <a:r>
              <a:rPr lang="tr-TR" dirty="0"/>
              <a:t> rafting.</a:t>
            </a:r>
          </a:p>
        </p:txBody>
      </p:sp>
      <p:pic>
        <p:nvPicPr>
          <p:cNvPr id="4" name="3 İçerik Yer Tutucusu" descr="http://www.duzcekulturturizm.gov.tr/upload/bw_372013_350307643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439248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Resim" descr="http://www.duzcekulturturizm.gov.tr/upload/bw_372013_36581057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556792"/>
            <a:ext cx="442798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/>
              <a:t>can </a:t>
            </a:r>
            <a:r>
              <a:rPr lang="tr-TR" dirty="0" err="1"/>
              <a:t>visit</a:t>
            </a:r>
            <a:r>
              <a:rPr lang="tr-TR" dirty="0"/>
              <a:t> </a:t>
            </a:r>
            <a:r>
              <a:rPr lang="tr-TR" dirty="0" err="1"/>
              <a:t>Konuralp</a:t>
            </a:r>
            <a:r>
              <a:rPr lang="tr-TR" dirty="0"/>
              <a:t> </a:t>
            </a:r>
            <a:r>
              <a:rPr lang="tr-TR" dirty="0" err="1"/>
              <a:t>Museum</a:t>
            </a:r>
            <a:r>
              <a:rPr lang="tr-TR" dirty="0"/>
              <a:t>. </a:t>
            </a:r>
            <a:r>
              <a:rPr lang="tr-TR" dirty="0" err="1"/>
              <a:t>There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historical</a:t>
            </a:r>
            <a:r>
              <a:rPr lang="tr-TR" dirty="0"/>
              <a:t> </a:t>
            </a:r>
            <a:r>
              <a:rPr lang="tr-TR" dirty="0" err="1"/>
              <a:t>objects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antique</a:t>
            </a:r>
            <a:r>
              <a:rPr lang="tr-TR" dirty="0"/>
              <a:t> </a:t>
            </a:r>
            <a:r>
              <a:rPr lang="tr-TR" dirty="0" err="1"/>
              <a:t>era</a:t>
            </a:r>
            <a:r>
              <a:rPr lang="tr-TR" dirty="0"/>
              <a:t>.</a:t>
            </a:r>
            <a:br>
              <a:rPr lang="tr-TR" dirty="0"/>
            </a:br>
            <a:endParaRPr lang="tr-TR" dirty="0"/>
          </a:p>
        </p:txBody>
      </p:sp>
      <p:pic>
        <p:nvPicPr>
          <p:cNvPr id="4" name="3 İçerik Yer Tutucusu" descr="http://www.duzcekulturturizm.gov.tr/upload/bw_2862013_992336452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888"/>
            <a:ext cx="4355976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Resim" descr="http://www.duzcekulturturizm.gov.tr/upload/bw_2862013_24871462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420888"/>
            <a:ext cx="4248472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http://www.duzcekulturturizm.gov.tr/upload/bw_557399928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Resim" descr="http://www.duzcekulturturizm.gov.tr/upload/bw_94869631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9040"/>
            <a:ext cx="4067944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Resim" descr="http://www.duzcekulturturizm.gov.tr/upload/bw_873928248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789040"/>
            <a:ext cx="5220072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A </a:t>
            </a:r>
            <a:r>
              <a:rPr lang="tr-TR" dirty="0" err="1"/>
              <a:t>big</a:t>
            </a:r>
            <a:r>
              <a:rPr lang="tr-TR" dirty="0"/>
              <a:t> </a:t>
            </a:r>
            <a:r>
              <a:rPr lang="tr-TR" dirty="0" err="1"/>
              <a:t>earthquake</a:t>
            </a:r>
            <a:r>
              <a:rPr lang="tr-TR" dirty="0"/>
              <a:t> </a:t>
            </a:r>
            <a:r>
              <a:rPr lang="tr-TR" dirty="0" err="1"/>
              <a:t>destroyed</a:t>
            </a:r>
            <a:r>
              <a:rPr lang="tr-TR" dirty="0"/>
              <a:t> </a:t>
            </a:r>
            <a:r>
              <a:rPr lang="tr-TR" dirty="0" err="1"/>
              <a:t>Duzce</a:t>
            </a:r>
            <a:r>
              <a:rPr lang="tr-TR" dirty="0"/>
              <a:t> in 1999</a:t>
            </a:r>
            <a:br>
              <a:rPr lang="tr-TR" dirty="0"/>
            </a:br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5" name="4 Resim" descr="http://www.maranki.com/resimler/images/17-agustos-deprem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060848"/>
            <a:ext cx="777686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Şehir Hayatı">
  <a:themeElements>
    <a:clrScheme name="Şehir Hayatı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Şehir Hayatı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nl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113</TotalTime>
  <Words>129</Words>
  <Application>Microsoft Office PowerPoint</Application>
  <PresentationFormat>Ekran Gösterisi (4:3)</PresentationFormat>
  <Paragraphs>30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3" baseType="lpstr">
      <vt:lpstr>Şehir Hayatı</vt:lpstr>
      <vt:lpstr> </vt:lpstr>
      <vt:lpstr> Duzce is the 81st and the last province of Turkey. </vt:lpstr>
      <vt:lpstr> It is located on the north-west of Turkey. </vt:lpstr>
      <vt:lpstr> It’s population is 370.000 </vt:lpstr>
      <vt:lpstr>People mostly grow nuts.</vt:lpstr>
      <vt:lpstr>You can go rafting.</vt:lpstr>
      <vt:lpstr>  You can visit Konuralp Museum. There are historical objects from the antique era. </vt:lpstr>
      <vt:lpstr>PowerPoint Sunusu</vt:lpstr>
      <vt:lpstr> A big earthquake destroyed Duzce in 1999 </vt:lpstr>
      <vt:lpstr> There is an old castle.You can have picnic there and you can have a beautiful sightseeing. </vt:lpstr>
      <vt:lpstr>Duzce is famous for its  waterfalls.People go for trekking there.</vt:lpstr>
      <vt:lpstr>PowerPoint Sunusu</vt:lpstr>
      <vt:lpstr> Fascinating lakes;  There are  small lakes in the forest.You can have picnic ,ride a horse or go hiking there.</vt:lpstr>
      <vt:lpstr>PowerPoint Sunusu</vt:lpstr>
      <vt:lpstr>You can swim in the sea.It’s thirty minutes away from the centre.</vt:lpstr>
      <vt:lpstr>PowerPoint Sunusu</vt:lpstr>
      <vt:lpstr>PowerPoint Sunusu</vt:lpstr>
      <vt:lpstr>There are crowded streets.You can do shopping or have something to eat.</vt:lpstr>
      <vt:lpstr>PowerPoint Sunusu</vt:lpstr>
      <vt:lpstr>This is Ataturk’s statue.He was the founder of Turkey.He was a great leader.</vt:lpstr>
      <vt:lpstr>Duzce has Efteni lake.It is a paradise for birds. </vt:lpstr>
      <vt:lpstr>PowerPoint Sunusu</vt:lpstr>
      <vt:lpstr> We love eating anchovy and corn bread. </vt:lpstr>
      <vt:lpstr>PowerPoint Sunusu</vt:lpstr>
      <vt:lpstr> There is a creek in the centre.There are beautiful paintings on its walls. </vt:lpstr>
      <vt:lpstr>The Cave </vt:lpstr>
      <vt:lpstr>Duzce at night </vt:lpstr>
      <vt:lpstr>A horse farm </vt:lpstr>
      <vt:lpstr>Villagers</vt:lpstr>
      <vt:lpstr>Hand made products of villagers 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DUZCE</dc:title>
  <dc:creator>kerem</dc:creator>
  <cp:lastModifiedBy>KRM</cp:lastModifiedBy>
  <cp:revision>19</cp:revision>
  <dcterms:created xsi:type="dcterms:W3CDTF">2014-03-07T12:10:40Z</dcterms:created>
  <dcterms:modified xsi:type="dcterms:W3CDTF">2017-02-25T14:05:45Z</dcterms:modified>
</cp:coreProperties>
</file>