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5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53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03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9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4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4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60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57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21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18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19EF3D-1C27-4395-BD73-3A92FFB59BBA}" type="datetimeFigureOut">
              <a:rPr lang="hu-HU" smtClean="0"/>
              <a:t>2022. 04. 06.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F3F11A-D81A-413C-BD45-60D2DEDE9B00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Letters from Noes </a:t>
            </a:r>
            <a:r>
              <a:rPr lang="en-US" dirty="0" err="1" smtClean="0"/>
              <a:t>Skopos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Greece</a:t>
            </a:r>
            <a:r>
              <a:rPr lang="hu-HU" dirty="0" smtClean="0"/>
              <a:t> </a:t>
            </a:r>
            <a:r>
              <a:rPr lang="hu-HU" dirty="0" err="1" smtClean="0"/>
              <a:t>mobility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9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241142"/>
            <a:ext cx="10067636" cy="127434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letters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day of mobility in Greece, we wrote a letter with pictures of the day's events. The electronic letters were also published on our school's Facebook page. 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42" t="16638" r="25140" b="159"/>
          <a:stretch/>
        </p:blipFill>
        <p:spPr>
          <a:xfrm>
            <a:off x="729672" y="1584396"/>
            <a:ext cx="3962401" cy="520469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45617" t="16003" r="24904"/>
          <a:stretch/>
        </p:blipFill>
        <p:spPr>
          <a:xfrm>
            <a:off x="7269019" y="1515484"/>
            <a:ext cx="3907903" cy="53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1672" y="166256"/>
            <a:ext cx="10924772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learned, experimented, went on excursions, got to know each </a:t>
            </a:r>
            <a:r>
              <a:rPr lang="en-US" dirty="0" smtClean="0"/>
              <a:t>other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541" t="11735" r="24849" b="5837"/>
          <a:stretch/>
        </p:blipFill>
        <p:spPr>
          <a:xfrm>
            <a:off x="6169888" y="966797"/>
            <a:ext cx="3841453" cy="58189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44619" t="13828" r="25157" b="12313"/>
          <a:stretch/>
        </p:blipFill>
        <p:spPr>
          <a:xfrm>
            <a:off x="700116" y="1011981"/>
            <a:ext cx="4167447" cy="57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255" y="221949"/>
            <a:ext cx="10878589" cy="914124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Past</a:t>
            </a:r>
            <a:r>
              <a:rPr lang="hu-HU" dirty="0"/>
              <a:t>, </a:t>
            </a:r>
            <a:r>
              <a:rPr lang="hu-HU" dirty="0" err="1"/>
              <a:t>present</a:t>
            </a:r>
            <a:r>
              <a:rPr lang="hu-HU" dirty="0"/>
              <a:t> and </a:t>
            </a:r>
            <a:r>
              <a:rPr lang="hu-HU" dirty="0" err="1" smtClean="0"/>
              <a:t>future</a:t>
            </a:r>
            <a:r>
              <a:rPr lang="hu-HU" dirty="0" smtClean="0"/>
              <a:t>…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21" t="16218" r="26667" b="7115"/>
          <a:stretch/>
        </p:blipFill>
        <p:spPr>
          <a:xfrm>
            <a:off x="4172272" y="679011"/>
            <a:ext cx="3500582" cy="54278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45058" t="18278" r="25268" b="10247"/>
          <a:stretch/>
        </p:blipFill>
        <p:spPr>
          <a:xfrm>
            <a:off x="0" y="1043710"/>
            <a:ext cx="4006017" cy="54278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45572" t="12279" r="24888" b="16280"/>
          <a:stretch/>
        </p:blipFill>
        <p:spPr>
          <a:xfrm>
            <a:off x="8012034" y="679011"/>
            <a:ext cx="3997291" cy="543784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60606" y="6396335"/>
            <a:ext cx="810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Thank</a:t>
            </a:r>
            <a:r>
              <a:rPr lang="hu-HU" sz="2400" dirty="0" smtClean="0"/>
              <a:t> </a:t>
            </a:r>
            <a:r>
              <a:rPr lang="hu-HU" sz="2400" dirty="0" err="1"/>
              <a:t>you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everything</a:t>
            </a:r>
            <a:r>
              <a:rPr lang="hu-HU" sz="2400" dirty="0" smtClean="0"/>
              <a:t>, it </a:t>
            </a:r>
            <a:r>
              <a:rPr lang="hu-HU" sz="2400" dirty="0" err="1" smtClean="0"/>
              <a:t>was</a:t>
            </a:r>
            <a:r>
              <a:rPr lang="hu-HU" sz="2400" dirty="0" smtClean="0"/>
              <a:t> a </a:t>
            </a:r>
            <a:r>
              <a:rPr lang="hu-HU" sz="2400" dirty="0" err="1" smtClean="0"/>
              <a:t>unique</a:t>
            </a:r>
            <a:r>
              <a:rPr lang="en-US" sz="2400" dirty="0" smtClean="0"/>
              <a:t> and great</a:t>
            </a:r>
            <a:r>
              <a:rPr lang="hu-HU" sz="2400" dirty="0" smtClean="0"/>
              <a:t> </a:t>
            </a:r>
            <a:r>
              <a:rPr lang="hu-HU" sz="2400" dirty="0" err="1" smtClean="0"/>
              <a:t>experience</a:t>
            </a:r>
            <a:r>
              <a:rPr lang="hu-HU" sz="2400" dirty="0" smtClean="0"/>
              <a:t>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039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</TotalTime>
  <Words>45</Words>
  <Application>Microsoft Office PowerPoint</Application>
  <PresentationFormat>Szélesvásznú</PresentationFormat>
  <Paragraphs>6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Times New Roman</vt:lpstr>
      <vt:lpstr>Retrospektív</vt:lpstr>
      <vt:lpstr>Letters from Noes Skopos</vt:lpstr>
      <vt:lpstr>Our first and second letters For each day of mobility in Greece, we wrote a letter with pictures of the day's events. The electronic letters were also published on our school's Facebook page. </vt:lpstr>
      <vt:lpstr>We learned, experimented, went on excursions, got to know each other…</vt:lpstr>
      <vt:lpstr>Past, present and future…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Emőke</dc:creator>
  <cp:lastModifiedBy>Emőke</cp:lastModifiedBy>
  <cp:revision>9</cp:revision>
  <dcterms:created xsi:type="dcterms:W3CDTF">2022-04-06T07:02:37Z</dcterms:created>
  <dcterms:modified xsi:type="dcterms:W3CDTF">2022-04-06T10:11:20Z</dcterms:modified>
</cp:coreProperties>
</file>