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Type of books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Love story</c:v>
                </c:pt>
                <c:pt idx="1">
                  <c:v>Fantasy</c:v>
                </c:pt>
                <c:pt idx="2">
                  <c:v>Adventure</c:v>
                </c:pt>
                <c:pt idx="3">
                  <c:v>Horror</c:v>
                </c:pt>
                <c:pt idx="4">
                  <c:v>Historical</c:v>
                </c:pt>
                <c:pt idx="5">
                  <c:v>None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9</c:v>
                </c:pt>
                <c:pt idx="1">
                  <c:v>15</c:v>
                </c:pt>
                <c:pt idx="2">
                  <c:v>8</c:v>
                </c:pt>
                <c:pt idx="3">
                  <c:v>7</c:v>
                </c:pt>
                <c:pt idx="4">
                  <c:v>3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CD-43B2-82EF-FD12A0B480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4462160"/>
        <c:axId val="2094469232"/>
      </c:barChart>
      <c:catAx>
        <c:axId val="209446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94469232"/>
        <c:crosses val="autoZero"/>
        <c:auto val="1"/>
        <c:lblAlgn val="ctr"/>
        <c:lblOffset val="100"/>
        <c:noMultiLvlLbl val="0"/>
      </c:catAx>
      <c:valAx>
        <c:axId val="2094469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94462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Number of parents: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F1-46F6-A7E5-5A2552754E9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74-48A0-BD8A-72E8FC2AFFA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774-48A0-BD8A-72E8FC2AFF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Not often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31</c:v>
                </c:pt>
                <c:pt idx="1">
                  <c:v>29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F1-46F6-A7E5-5A2552754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Number of students: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6 &lt;</c:v>
                </c:pt>
                <c:pt idx="1">
                  <c:v>3 - 6</c:v>
                </c:pt>
                <c:pt idx="2">
                  <c:v>0 - 2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10</c:v>
                </c:pt>
                <c:pt idx="1">
                  <c:v>25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48-43D3-9281-EEB7E0E666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00492400"/>
        <c:axId val="2100481168"/>
      </c:barChart>
      <c:catAx>
        <c:axId val="2100492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00481168"/>
        <c:crosses val="autoZero"/>
        <c:auto val="1"/>
        <c:lblAlgn val="ctr"/>
        <c:lblOffset val="100"/>
        <c:noMultiLvlLbl val="0"/>
      </c:catAx>
      <c:valAx>
        <c:axId val="2100481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00492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Number of students: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B55-4CA9-86FD-BEA99151F4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B55-4CA9-86FD-BEA99151F4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20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5B-4870-B052-F744AC9ABF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Number of students: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A4-4A40-BB33-1A68484DAFF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A4-4A40-BB33-1A68484DAF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6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3B-4CF7-8853-978A942098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Linguistic</a:t>
            </a:r>
            <a:r>
              <a:rPr lang="pl-PL" dirty="0"/>
              <a:t> </a:t>
            </a:r>
            <a:r>
              <a:rPr lang="pl-PL" dirty="0" err="1"/>
              <a:t>Literacy</a:t>
            </a:r>
            <a:r>
              <a:rPr lang="pl-PL" dirty="0"/>
              <a:t> Evaluation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Poland </a:t>
            </a:r>
            <a:r>
              <a:rPr lang="pl-PL" dirty="0" err="1" smtClean="0"/>
              <a:t>wroclaw</a:t>
            </a:r>
            <a:r>
              <a:rPr lang="pl-PL" dirty="0" smtClean="0"/>
              <a:t> - </a:t>
            </a:r>
            <a:r>
              <a:rPr lang="pl-PL" dirty="0"/>
              <a:t>SP 30 </a:t>
            </a:r>
          </a:p>
        </p:txBody>
      </p:sp>
      <p:sp>
        <p:nvSpPr>
          <p:cNvPr id="4" name="AutoShape 2" descr="https://poczta.wp.pl/api/v1/emls/99e1fe86517524ed861c9b8f/attachments/1.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2413363"/>
            <a:ext cx="2529206" cy="220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10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8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pl-PL" sz="4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pl-PL" sz="48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</a:t>
            </a:r>
            <a:r>
              <a:rPr lang="pl-PL" sz="4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4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l-PL" sz="48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ook</a:t>
            </a:r>
            <a:r>
              <a:rPr lang="pl-PL" sz="4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l-PL" sz="4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pl-PL" sz="48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l-PL" sz="4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8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pl-PL" sz="4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l-PL" sz="48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ostly</a:t>
            </a:r>
            <a:r>
              <a:rPr lang="pl-PL" sz="4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l-PL" sz="4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63522925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432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l-PL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parents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41931477"/>
              </p:ext>
            </p:extLst>
          </p:nvPr>
        </p:nvGraphicFramePr>
        <p:xfrm>
          <a:off x="359229" y="1837765"/>
          <a:ext cx="10474086" cy="3498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1576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regular</a:t>
            </a:r>
            <a:r>
              <a:rPr lang="pl-PL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pl-PL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l-PL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24074267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0321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ever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bought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l-PL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for a </a:t>
            </a:r>
            <a:r>
              <a:rPr lang="pl-PL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gift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l-PL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24850213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7902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ever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l-PL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pl-PL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foregin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pl-PL" cap="none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62782065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96992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darzenie główne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TM04033927[[fn=Wydarzenie główne]]</Template>
  <TotalTime>98</TotalTime>
  <Words>72</Words>
  <Application>Microsoft Office PowerPoint</Application>
  <PresentationFormat>Panoramiczny</PresentationFormat>
  <Paragraphs>12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9" baseType="lpstr">
      <vt:lpstr>Arial</vt:lpstr>
      <vt:lpstr>Impact</vt:lpstr>
      <vt:lpstr>Wydarzenie główne</vt:lpstr>
      <vt:lpstr>Linguistic Literacy Evaluation</vt:lpstr>
      <vt:lpstr>What kind of book do you read mostly:</vt:lpstr>
      <vt:lpstr>Do your parents read books?</vt:lpstr>
      <vt:lpstr>Have you read book regular per six months:</vt:lpstr>
      <vt:lpstr>Have you ever bought a book for a gift:</vt:lpstr>
      <vt:lpstr>Have you ever read a book in a foregin language: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Linguistic Literacy Evaluation</dc:title>
  <dc:creator>Elżbieta Karaś</dc:creator>
  <cp:lastModifiedBy>Elżbieta Karaś</cp:lastModifiedBy>
  <cp:revision>13</cp:revision>
  <dcterms:created xsi:type="dcterms:W3CDTF">2022-05-03T10:16:02Z</dcterms:created>
  <dcterms:modified xsi:type="dcterms:W3CDTF">2022-05-03T11:56:01Z</dcterms:modified>
</cp:coreProperties>
</file>