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14" r:id="rId5"/>
    <p:sldId id="315" r:id="rId6"/>
    <p:sldId id="320" r:id="rId7"/>
    <p:sldId id="316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08" autoAdjust="0"/>
  </p:normalViewPr>
  <p:slideViewPr>
    <p:cSldViewPr>
      <p:cViewPr>
        <p:scale>
          <a:sx n="72" d="100"/>
          <a:sy n="72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3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0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1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25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1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2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5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05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8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76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44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1CB4-65F8-4FA8-A186-AAE8C15C559D}" type="datetimeFigureOut">
              <a:rPr lang="tr-TR" smtClean="0"/>
              <a:t>6.02.2022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D5C2-4D52-4677-8088-8967789B68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78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toall.eu/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toall.eu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toall.eu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toall.eu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ictoall.eu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toall.eu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7416824" cy="1008112"/>
          </a:xfrm>
        </p:spPr>
        <p:txBody>
          <a:bodyPr>
            <a:normAutofit/>
          </a:bodyPr>
          <a:lstStyle/>
          <a:p>
            <a:r>
              <a:rPr lang="tr-TR" sz="5000" b="1" i="1" dirty="0">
                <a:solidFill>
                  <a:schemeClr val="tx1"/>
                </a:solidFill>
              </a:rPr>
              <a:t>LEADING FOLK </a:t>
            </a:r>
            <a:r>
              <a:rPr lang="tr-TR" sz="5000" b="1" i="1" dirty="0" smtClean="0">
                <a:solidFill>
                  <a:schemeClr val="tx1"/>
                </a:solidFill>
              </a:rPr>
              <a:t>SINGERS</a:t>
            </a:r>
            <a:endParaRPr lang="tr-TR" sz="5000" b="1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ctrTitle"/>
          </p:nvPr>
        </p:nvSpPr>
        <p:spPr>
          <a:xfrm>
            <a:off x="179512" y="1340768"/>
            <a:ext cx="7992888" cy="1007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3600" baseline="0" dirty="0" smtClean="0">
                <a:solidFill>
                  <a:schemeClr val="bg1"/>
                </a:solidFill>
                <a:latin typeface="Arial"/>
                <a:cs typeface="Arial"/>
              </a:rPr>
              <a:t>ATATÜRK</a:t>
            </a:r>
            <a:r>
              <a:rPr lang="tr-TR" sz="3600" dirty="0" smtClean="0">
                <a:solidFill>
                  <a:schemeClr val="bg1"/>
                </a:solidFill>
                <a:latin typeface="Arial"/>
                <a:cs typeface="Arial"/>
              </a:rPr>
              <a:t> SECONDARY SCHOOL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6037634"/>
            <a:ext cx="6400800" cy="775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 –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dirty="0" smtClean="0">
                <a:solidFill>
                  <a:schemeClr val="bg1"/>
                </a:solidFill>
                <a:latin typeface="Arial"/>
                <a:cs typeface="Arial"/>
              </a:rPr>
              <a:t>www.musictoall.eu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2378" y="5301647"/>
            <a:ext cx="6400800" cy="74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1"/>
                </a:solidFill>
              </a:rPr>
              <a:t>Music </a:t>
            </a:r>
            <a:r>
              <a:rPr lang="tr-TR" dirty="0" err="1" smtClean="0">
                <a:solidFill>
                  <a:schemeClr val="bg1"/>
                </a:solidFill>
              </a:rPr>
              <a:t>to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All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1647"/>
            <a:ext cx="15789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6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16" name="Başlık 1"/>
          <p:cNvSpPr>
            <a:spLocks noGrp="1"/>
          </p:cNvSpPr>
          <p:nvPr>
            <p:ph type="title"/>
          </p:nvPr>
        </p:nvSpPr>
        <p:spPr>
          <a:xfrm>
            <a:off x="153162" y="1173613"/>
            <a:ext cx="8344980" cy="73094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SEZEN AKSU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70" y="1873064"/>
            <a:ext cx="4907260" cy="337037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919585"/>
            <a:ext cx="5522976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6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11081" y="1124744"/>
            <a:ext cx="8262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</p:txBody>
      </p:sp>
      <p:sp>
        <p:nvSpPr>
          <p:cNvPr id="12" name="Dikdörtgen 11"/>
          <p:cNvSpPr/>
          <p:nvPr/>
        </p:nvSpPr>
        <p:spPr>
          <a:xfrm>
            <a:off x="467544" y="1166843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Fatma</a:t>
            </a:r>
            <a:r>
              <a:rPr lang="en-US" dirty="0"/>
              <a:t> </a:t>
            </a:r>
            <a:r>
              <a:rPr lang="en-US" dirty="0" err="1"/>
              <a:t>Sezen</a:t>
            </a:r>
            <a:r>
              <a:rPr lang="en-US" dirty="0"/>
              <a:t> </a:t>
            </a:r>
            <a:r>
              <a:rPr lang="en-US" dirty="0" err="1"/>
              <a:t>Yıldırım</a:t>
            </a:r>
            <a:r>
              <a:rPr lang="en-US" dirty="0"/>
              <a:t>, known by her stage name </a:t>
            </a:r>
            <a:r>
              <a:rPr lang="en-US" dirty="0" err="1"/>
              <a:t>Sezen</a:t>
            </a:r>
            <a:r>
              <a:rPr lang="en-US" dirty="0"/>
              <a:t> </a:t>
            </a:r>
            <a:r>
              <a:rPr lang="en-US" dirty="0" err="1"/>
              <a:t>Aksu</a:t>
            </a:r>
            <a:r>
              <a:rPr lang="en-US" dirty="0"/>
              <a:t>, is a Turkish singer, songwriter and </a:t>
            </a:r>
            <a:r>
              <a:rPr lang="en-US" dirty="0" err="1"/>
              <a:t>composer.Since</a:t>
            </a:r>
            <a:r>
              <a:rPr lang="en-US" dirty="0"/>
              <a:t> his debut in the mid-1970s, he became an icon with his songs and steered Turkish pop music. In addition to his singing, </a:t>
            </a:r>
            <a:r>
              <a:rPr lang="tr-TR" dirty="0" smtClean="0"/>
              <a:t>s</a:t>
            </a:r>
            <a:r>
              <a:rPr lang="en-US" dirty="0" smtClean="0"/>
              <a:t>he </a:t>
            </a:r>
            <a:r>
              <a:rPr lang="en-US" dirty="0"/>
              <a:t>often came to the fore with his songwriter and composer identity, thanks to the songs </a:t>
            </a:r>
            <a:r>
              <a:rPr lang="tr-TR" dirty="0" smtClean="0"/>
              <a:t>s</a:t>
            </a:r>
            <a:r>
              <a:rPr lang="en-US" dirty="0" smtClean="0"/>
              <a:t>he </a:t>
            </a:r>
            <a:r>
              <a:rPr lang="en-US" dirty="0"/>
              <a:t>wrote and composed for others. She supported many backing vocalists and produced their albums.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en-US" dirty="0" smtClean="0"/>
              <a:t>helped </a:t>
            </a:r>
            <a:r>
              <a:rPr lang="en-US" dirty="0"/>
              <a:t>introduce and influence various names throughout the 1990s and early </a:t>
            </a:r>
            <a:r>
              <a:rPr lang="en-US" dirty="0" smtClean="0"/>
              <a:t>2000s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147" y="3858805"/>
            <a:ext cx="4242048" cy="23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6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18081" y="1091029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S</a:t>
            </a:r>
            <a:r>
              <a:rPr lang="en-US" sz="2000" dirty="0" smtClean="0"/>
              <a:t>e </a:t>
            </a:r>
            <a:r>
              <a:rPr lang="en-US" sz="2000" dirty="0"/>
              <a:t>moved to Istanbul to record records in 1974, and a year later </a:t>
            </a:r>
            <a:r>
              <a:rPr lang="tr-TR" sz="2000" dirty="0" smtClean="0"/>
              <a:t>s</a:t>
            </a:r>
            <a:r>
              <a:rPr lang="en-US" sz="2000" dirty="0" smtClean="0"/>
              <a:t>he </a:t>
            </a:r>
            <a:r>
              <a:rPr lang="en-US" sz="2000" dirty="0"/>
              <a:t>released </a:t>
            </a:r>
            <a:r>
              <a:rPr lang="en-US" sz="2000" dirty="0" smtClean="0"/>
              <a:t>h</a:t>
            </a:r>
            <a:r>
              <a:rPr lang="tr-TR" sz="2000" dirty="0" smtClean="0"/>
              <a:t>er</a:t>
            </a:r>
            <a:r>
              <a:rPr lang="en-US" sz="2000" dirty="0" smtClean="0"/>
              <a:t> </a:t>
            </a:r>
            <a:r>
              <a:rPr lang="en-US" sz="2000" dirty="0"/>
              <a:t>first 45 single "</a:t>
            </a:r>
            <a:r>
              <a:rPr lang="en-US" sz="2000" dirty="0" err="1"/>
              <a:t>Haydi</a:t>
            </a:r>
            <a:r>
              <a:rPr lang="en-US" sz="2000" dirty="0"/>
              <a:t> </a:t>
            </a:r>
            <a:r>
              <a:rPr lang="en-US" sz="2000" dirty="0" err="1"/>
              <a:t>Şansım</a:t>
            </a:r>
            <a:r>
              <a:rPr lang="en-US" sz="2000" dirty="0"/>
              <a:t>" under the name </a:t>
            </a:r>
            <a:r>
              <a:rPr lang="en-US" sz="2000" dirty="0" err="1"/>
              <a:t>Sezen</a:t>
            </a:r>
            <a:r>
              <a:rPr lang="en-US" sz="2000" dirty="0"/>
              <a:t> </a:t>
            </a:r>
            <a:r>
              <a:rPr lang="en-US" sz="2000" dirty="0" err="1"/>
              <a:t>Seley</a:t>
            </a:r>
            <a:r>
              <a:rPr lang="en-US" sz="2000" dirty="0"/>
              <a:t>. In 1977, </a:t>
            </a:r>
            <a:r>
              <a:rPr lang="tr-TR" sz="2000" dirty="0" smtClean="0"/>
              <a:t>s</a:t>
            </a:r>
            <a:r>
              <a:rPr lang="en-US" sz="2000" dirty="0" smtClean="0"/>
              <a:t>he </a:t>
            </a:r>
            <a:r>
              <a:rPr lang="en-US" sz="2000" dirty="0"/>
              <a:t>released </a:t>
            </a:r>
            <a:r>
              <a:rPr lang="en-US" sz="2000" dirty="0" smtClean="0"/>
              <a:t>h</a:t>
            </a:r>
            <a:r>
              <a:rPr lang="tr-TR" sz="2000" dirty="0" smtClean="0"/>
              <a:t>er</a:t>
            </a:r>
            <a:r>
              <a:rPr lang="en-US" sz="2000" dirty="0" smtClean="0"/>
              <a:t> </a:t>
            </a:r>
            <a:r>
              <a:rPr lang="en-US" sz="2000" dirty="0"/>
              <a:t>first studio album, </a:t>
            </a:r>
            <a:r>
              <a:rPr lang="tr-TR" sz="2000" dirty="0" smtClean="0"/>
              <a:t>«</a:t>
            </a:r>
            <a:r>
              <a:rPr lang="en-US" sz="2000" dirty="0" err="1" smtClean="0"/>
              <a:t>Allaha</a:t>
            </a:r>
            <a:r>
              <a:rPr lang="tr-TR" sz="2000" dirty="0" smtClean="0"/>
              <a:t> </a:t>
            </a:r>
            <a:r>
              <a:rPr lang="en-US" sz="2000" dirty="0" err="1" smtClean="0"/>
              <a:t>ısmar</a:t>
            </a:r>
            <a:r>
              <a:rPr lang="tr-TR" sz="2000" dirty="0" err="1" smtClean="0"/>
              <a:t>ladık</a:t>
            </a:r>
            <a:r>
              <a:rPr lang="tr-TR" sz="2000" dirty="0" smtClean="0"/>
              <a:t>»</a:t>
            </a:r>
            <a:r>
              <a:rPr lang="en-US" sz="2000" dirty="0" smtClean="0"/>
              <a:t>. </a:t>
            </a:r>
            <a:r>
              <a:rPr lang="en-US" sz="2000" dirty="0"/>
              <a:t>Then dozens of them, including </a:t>
            </a:r>
            <a:r>
              <a:rPr lang="tr-TR" sz="2000" dirty="0" smtClean="0"/>
              <a:t>Serçe</a:t>
            </a:r>
            <a:r>
              <a:rPr lang="en-US" sz="2000" dirty="0" smtClean="0"/>
              <a:t> </a:t>
            </a:r>
            <a:r>
              <a:rPr lang="en-US" sz="2000" dirty="0"/>
              <a:t>(1978), </a:t>
            </a:r>
            <a:r>
              <a:rPr lang="en-US" sz="2000" dirty="0" err="1"/>
              <a:t>Firuze</a:t>
            </a:r>
            <a:r>
              <a:rPr lang="en-US" sz="2000" dirty="0"/>
              <a:t> (1982), </a:t>
            </a:r>
            <a:r>
              <a:rPr lang="tr-TR" sz="2000" dirty="0" smtClean="0"/>
              <a:t>Sen Ağlama </a:t>
            </a:r>
            <a:r>
              <a:rPr lang="en-US" sz="2000" dirty="0" smtClean="0"/>
              <a:t>(1984</a:t>
            </a:r>
            <a:r>
              <a:rPr lang="en-US" sz="2000" dirty="0"/>
              <a:t>), </a:t>
            </a:r>
            <a:r>
              <a:rPr lang="en-US" sz="2000" dirty="0" smtClean="0"/>
              <a:t>G</a:t>
            </a:r>
            <a:r>
              <a:rPr lang="tr-TR" sz="2000" dirty="0" smtClean="0"/>
              <a:t>it</a:t>
            </a:r>
            <a:r>
              <a:rPr lang="en-US" sz="2000" dirty="0" smtClean="0"/>
              <a:t> </a:t>
            </a:r>
            <a:r>
              <a:rPr lang="en-US" sz="2000" dirty="0"/>
              <a:t>(1986), </a:t>
            </a:r>
            <a:r>
              <a:rPr lang="en-US" sz="2000" dirty="0" err="1"/>
              <a:t>Sezen</a:t>
            </a:r>
            <a:r>
              <a:rPr lang="en-US" sz="2000" dirty="0"/>
              <a:t> </a:t>
            </a:r>
            <a:r>
              <a:rPr lang="en-US" sz="2000" dirty="0" err="1"/>
              <a:t>Aksu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tr-TR" sz="2000" dirty="0" err="1" smtClean="0"/>
              <a:t>öylüyor</a:t>
            </a:r>
            <a:r>
              <a:rPr lang="en-US" sz="2000" dirty="0" smtClean="0"/>
              <a:t> </a:t>
            </a:r>
            <a:r>
              <a:rPr lang="en-US" sz="2000" dirty="0"/>
              <a:t>(1989), </a:t>
            </a:r>
            <a:r>
              <a:rPr lang="tr-TR" sz="2000" dirty="0" smtClean="0"/>
              <a:t>Gülümse</a:t>
            </a:r>
            <a:r>
              <a:rPr lang="en-US" sz="2000" dirty="0" smtClean="0"/>
              <a:t> </a:t>
            </a:r>
            <a:r>
              <a:rPr lang="en-US" sz="2000" dirty="0"/>
              <a:t>(1991), </a:t>
            </a:r>
            <a:r>
              <a:rPr lang="tr-TR" sz="2000" dirty="0" smtClean="0"/>
              <a:t>Deli Kızın Türküsü </a:t>
            </a:r>
            <a:r>
              <a:rPr lang="en-US" sz="2000" dirty="0" smtClean="0"/>
              <a:t>(1993</a:t>
            </a:r>
            <a:r>
              <a:rPr lang="en-US" sz="2000" dirty="0"/>
              <a:t>), </a:t>
            </a:r>
            <a:r>
              <a:rPr lang="tr-TR" sz="2000" dirty="0" smtClean="0"/>
              <a:t>Düş Bahçeleri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1996)</a:t>
            </a:r>
            <a:r>
              <a:rPr lang="tr-TR" sz="2000" dirty="0" smtClean="0"/>
              <a:t> </a:t>
            </a:r>
            <a:r>
              <a:rPr lang="en-US" sz="2000" dirty="0" smtClean="0"/>
              <a:t>w</a:t>
            </a:r>
            <a:r>
              <a:rPr lang="tr-TR" sz="2000" dirty="0" smtClean="0"/>
              <a:t>ere</a:t>
            </a:r>
            <a:r>
              <a:rPr lang="en-US" sz="2000" dirty="0" smtClean="0"/>
              <a:t> </a:t>
            </a:r>
            <a:r>
              <a:rPr lang="en-US" sz="2000" dirty="0"/>
              <a:t>released. Among them, </a:t>
            </a:r>
            <a:r>
              <a:rPr lang="tr-TR" sz="2000" dirty="0" smtClean="0"/>
              <a:t>Gülümse</a:t>
            </a:r>
            <a:r>
              <a:rPr lang="en-US" sz="2000" dirty="0" smtClean="0"/>
              <a:t> </a:t>
            </a:r>
            <a:r>
              <a:rPr lang="en-US" sz="2000" dirty="0"/>
              <a:t>became one of the best-selling albums of all time in Turkey. </a:t>
            </a:r>
            <a:r>
              <a:rPr lang="en-US" sz="2000" dirty="0" err="1"/>
              <a:t>Aksu</a:t>
            </a:r>
            <a:r>
              <a:rPr lang="en-US" sz="2000" dirty="0"/>
              <a:t> has sold more than 40 million albums worldwide </a:t>
            </a:r>
            <a:r>
              <a:rPr lang="tr-TR" sz="2000" dirty="0" err="1" smtClean="0"/>
              <a:t>up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now</a:t>
            </a:r>
            <a:r>
              <a:rPr lang="en-US" sz="2000" dirty="0" smtClean="0"/>
              <a:t>.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56199"/>
            <a:ext cx="2823472" cy="23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6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611560" y="11967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Sezen</a:t>
            </a:r>
            <a:r>
              <a:rPr lang="en-US" sz="2400" dirty="0"/>
              <a:t> </a:t>
            </a:r>
            <a:r>
              <a:rPr lang="en-US" sz="2400" dirty="0" err="1"/>
              <a:t>Aksu</a:t>
            </a:r>
            <a:r>
              <a:rPr lang="en-US" sz="2400" dirty="0"/>
              <a:t> has more than 400 poems and </a:t>
            </a:r>
            <a:r>
              <a:rPr lang="en-US" sz="2400" dirty="0" smtClean="0"/>
              <a:t>compositions</a:t>
            </a:r>
            <a:r>
              <a:rPr lang="tr-TR" sz="2400" dirty="0" smtClean="0"/>
              <a:t> </a:t>
            </a:r>
            <a:r>
              <a:rPr lang="tr-TR" sz="2400" dirty="0" err="1" smtClean="0"/>
              <a:t>up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tr-TR" sz="2400" dirty="0" err="1" smtClean="0"/>
              <a:t>now</a:t>
            </a:r>
            <a:r>
              <a:rPr lang="en-US" sz="2400" dirty="0" smtClean="0"/>
              <a:t>. </a:t>
            </a:r>
            <a:r>
              <a:rPr lang="en-US" sz="2400" dirty="0"/>
              <a:t>197 of these poems were published in the Book of Incomplete Poetry. The second of this book was released in November 2016 with the name "Missing Poetry Second Book".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2774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8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17284" y="1814095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15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06976" y="1956096"/>
            <a:ext cx="4188296" cy="31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6265886"/>
            <a:ext cx="1979712" cy="4067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32241" y="253372"/>
            <a:ext cx="856484" cy="470380"/>
          </a:xfrm>
          <a:prstGeom prst="rect">
            <a:avLst/>
          </a:prstGeom>
        </p:spPr>
      </p:pic>
      <p:sp>
        <p:nvSpPr>
          <p:cNvPr id="7" name="Akış Çizelgesi: Gecikme 6"/>
          <p:cNvSpPr/>
          <p:nvPr/>
        </p:nvSpPr>
        <p:spPr>
          <a:xfrm>
            <a:off x="0" y="2971162"/>
            <a:ext cx="306324" cy="612648"/>
          </a:xfrm>
          <a:prstGeom prst="flowChartDela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Gecikme 7"/>
          <p:cNvSpPr/>
          <p:nvPr/>
        </p:nvSpPr>
        <p:spPr>
          <a:xfrm rot="10800000">
            <a:off x="4572000" y="283003"/>
            <a:ext cx="612648" cy="69204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4733308" y="288683"/>
            <a:ext cx="4139952" cy="6920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1959"/>
            <a:ext cx="1016025" cy="526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13" y="368720"/>
            <a:ext cx="1029375" cy="540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32908" y="6275333"/>
            <a:ext cx="6400800" cy="38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1200" dirty="0" smtClean="0">
                <a:solidFill>
                  <a:schemeClr val="tx2"/>
                </a:solidFill>
                <a:latin typeface="Arial"/>
                <a:cs typeface="Arial"/>
                <a:hlinkClick r:id="rId6"/>
              </a:rPr>
              <a:t>www.musictoall.eu</a:t>
            </a:r>
            <a:endParaRPr lang="tr-TR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8" y="260648"/>
            <a:ext cx="1052658" cy="72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658882" cy="4680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07763" y="2848158"/>
            <a:ext cx="8577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Lucida Calligraphy" pitchFamily="66" charset="0"/>
              </a:rPr>
              <a:t>Thank you for your interest</a:t>
            </a:r>
            <a:endParaRPr lang="tr-TR" sz="4400" b="1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297</Words>
  <Application>Microsoft Office PowerPoint</Application>
  <PresentationFormat>Ekran Gösterisi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ATATÜRK SECONDARY SCHOOL</vt:lpstr>
      <vt:lpstr>SEZEN AKSU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SECONDARY SCHOOL</dc:title>
  <dc:creator>kadirgür</dc:creator>
  <cp:lastModifiedBy>user</cp:lastModifiedBy>
  <cp:revision>84</cp:revision>
  <dcterms:created xsi:type="dcterms:W3CDTF">2021-05-09T18:20:40Z</dcterms:created>
  <dcterms:modified xsi:type="dcterms:W3CDTF">2022-02-06T12:58:09Z</dcterms:modified>
</cp:coreProperties>
</file>