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13" r:id="rId3"/>
    <p:sldId id="314" r:id="rId4"/>
    <p:sldId id="315" r:id="rId5"/>
    <p:sldId id="321" r:id="rId6"/>
    <p:sldId id="257" r:id="rId7"/>
    <p:sldId id="318" r:id="rId8"/>
    <p:sldId id="316" r:id="rId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0" autoAdjust="0"/>
    <p:restoredTop sz="94708" autoAdjust="0"/>
  </p:normalViewPr>
  <p:slideViewPr>
    <p:cSldViewPr>
      <p:cViewPr>
        <p:scale>
          <a:sx n="72" d="100"/>
          <a:sy n="72" d="100"/>
        </p:scale>
        <p:origin x="-1320" y="-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6"/>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83471CB4-65F8-4FA8-A186-AAE8C15C559D}" type="datetimeFigureOut">
              <a:rPr lang="tr-TR" smtClean="0"/>
              <a:t>6.02.2022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88DD5C2-4D52-4677-8088-8967789B68B6}" type="slidenum">
              <a:rPr lang="tr-TR" smtClean="0"/>
              <a:t>‹#›</a:t>
            </a:fld>
            <a:endParaRPr lang="tr-TR"/>
          </a:p>
        </p:txBody>
      </p:sp>
    </p:spTree>
    <p:extLst>
      <p:ext uri="{BB962C8B-B14F-4D97-AF65-F5344CB8AC3E}">
        <p14:creationId xmlns:p14="http://schemas.microsoft.com/office/powerpoint/2010/main" val="49831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83471CB4-65F8-4FA8-A186-AAE8C15C559D}" type="datetimeFigureOut">
              <a:rPr lang="tr-TR" smtClean="0"/>
              <a:t>6.02.2022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88DD5C2-4D52-4677-8088-8967789B68B6}" type="slidenum">
              <a:rPr lang="tr-TR" smtClean="0"/>
              <a:t>‹#›</a:t>
            </a:fld>
            <a:endParaRPr lang="tr-TR"/>
          </a:p>
        </p:txBody>
      </p:sp>
    </p:spTree>
    <p:extLst>
      <p:ext uri="{BB962C8B-B14F-4D97-AF65-F5344CB8AC3E}">
        <p14:creationId xmlns:p14="http://schemas.microsoft.com/office/powerpoint/2010/main" val="3457039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4972049" y="366713"/>
            <a:ext cx="1543051" cy="780097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342901" y="366713"/>
            <a:ext cx="4476751" cy="780097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83471CB4-65F8-4FA8-A186-AAE8C15C559D}" type="datetimeFigureOut">
              <a:rPr lang="tr-TR" smtClean="0"/>
              <a:t>6.02.2022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88DD5C2-4D52-4677-8088-8967789B68B6}" type="slidenum">
              <a:rPr lang="tr-TR" smtClean="0"/>
              <a:t>‹#›</a:t>
            </a:fld>
            <a:endParaRPr lang="tr-TR"/>
          </a:p>
        </p:txBody>
      </p:sp>
    </p:spTree>
    <p:extLst>
      <p:ext uri="{BB962C8B-B14F-4D97-AF65-F5344CB8AC3E}">
        <p14:creationId xmlns:p14="http://schemas.microsoft.com/office/powerpoint/2010/main" val="905100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83471CB4-65F8-4FA8-A186-AAE8C15C559D}" type="datetimeFigureOut">
              <a:rPr lang="tr-TR" smtClean="0"/>
              <a:t>6.02.2022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88DD5C2-4D52-4677-8088-8967789B68B6}" type="slidenum">
              <a:rPr lang="tr-TR" smtClean="0"/>
              <a:t>‹#›</a:t>
            </a:fld>
            <a:endParaRPr lang="tr-TR"/>
          </a:p>
        </p:txBody>
      </p:sp>
    </p:spTree>
    <p:extLst>
      <p:ext uri="{BB962C8B-B14F-4D97-AF65-F5344CB8AC3E}">
        <p14:creationId xmlns:p14="http://schemas.microsoft.com/office/powerpoint/2010/main" val="1095255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83471CB4-65F8-4FA8-A186-AAE8C15C559D}" type="datetimeFigureOut">
              <a:rPr lang="tr-TR" smtClean="0"/>
              <a:t>6.02.2022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88DD5C2-4D52-4677-8088-8967789B68B6}" type="slidenum">
              <a:rPr lang="tr-TR" smtClean="0"/>
              <a:t>‹#›</a:t>
            </a:fld>
            <a:endParaRPr lang="tr-TR"/>
          </a:p>
        </p:txBody>
      </p:sp>
    </p:spTree>
    <p:extLst>
      <p:ext uri="{BB962C8B-B14F-4D97-AF65-F5344CB8AC3E}">
        <p14:creationId xmlns:p14="http://schemas.microsoft.com/office/powerpoint/2010/main" val="1431130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342901" y="2133601"/>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3505201" y="2133601"/>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83471CB4-65F8-4FA8-A186-AAE8C15C559D}" type="datetimeFigureOut">
              <a:rPr lang="tr-TR" smtClean="0"/>
              <a:t>6.02.2022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588DD5C2-4D52-4677-8088-8967789B68B6}" type="slidenum">
              <a:rPr lang="tr-TR" smtClean="0"/>
              <a:t>‹#›</a:t>
            </a:fld>
            <a:endParaRPr lang="tr-TR"/>
          </a:p>
        </p:txBody>
      </p:sp>
    </p:spTree>
    <p:extLst>
      <p:ext uri="{BB962C8B-B14F-4D97-AF65-F5344CB8AC3E}">
        <p14:creationId xmlns:p14="http://schemas.microsoft.com/office/powerpoint/2010/main" val="2697259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83471CB4-65F8-4FA8-A186-AAE8C15C559D}" type="datetimeFigureOut">
              <a:rPr lang="tr-TR" smtClean="0"/>
              <a:t>6.02.2022</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588DD5C2-4D52-4677-8088-8967789B68B6}" type="slidenum">
              <a:rPr lang="tr-TR" smtClean="0"/>
              <a:t>‹#›</a:t>
            </a:fld>
            <a:endParaRPr lang="tr-TR"/>
          </a:p>
        </p:txBody>
      </p:sp>
    </p:spTree>
    <p:extLst>
      <p:ext uri="{BB962C8B-B14F-4D97-AF65-F5344CB8AC3E}">
        <p14:creationId xmlns:p14="http://schemas.microsoft.com/office/powerpoint/2010/main" val="4170050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83471CB4-65F8-4FA8-A186-AAE8C15C559D}" type="datetimeFigureOut">
              <a:rPr lang="tr-TR" smtClean="0"/>
              <a:t>6.02.2022</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588DD5C2-4D52-4677-8088-8967789B68B6}" type="slidenum">
              <a:rPr lang="tr-TR" smtClean="0"/>
              <a:t>‹#›</a:t>
            </a:fld>
            <a:endParaRPr lang="tr-TR"/>
          </a:p>
        </p:txBody>
      </p:sp>
    </p:spTree>
    <p:extLst>
      <p:ext uri="{BB962C8B-B14F-4D97-AF65-F5344CB8AC3E}">
        <p14:creationId xmlns:p14="http://schemas.microsoft.com/office/powerpoint/2010/main" val="1439050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83471CB4-65F8-4FA8-A186-AAE8C15C559D}" type="datetimeFigureOut">
              <a:rPr lang="tr-TR" smtClean="0"/>
              <a:t>6.02.2022</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588DD5C2-4D52-4677-8088-8967789B68B6}" type="slidenum">
              <a:rPr lang="tr-TR" smtClean="0"/>
              <a:t>‹#›</a:t>
            </a:fld>
            <a:endParaRPr lang="tr-TR"/>
          </a:p>
        </p:txBody>
      </p:sp>
    </p:spTree>
    <p:extLst>
      <p:ext uri="{BB962C8B-B14F-4D97-AF65-F5344CB8AC3E}">
        <p14:creationId xmlns:p14="http://schemas.microsoft.com/office/powerpoint/2010/main" val="585802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1"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83471CB4-65F8-4FA8-A186-AAE8C15C559D}" type="datetimeFigureOut">
              <a:rPr lang="tr-TR" smtClean="0"/>
              <a:t>6.02.2022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588DD5C2-4D52-4677-8088-8967789B68B6}" type="slidenum">
              <a:rPr lang="tr-TR" smtClean="0"/>
              <a:t>‹#›</a:t>
            </a:fld>
            <a:endParaRPr lang="tr-TR"/>
          </a:p>
        </p:txBody>
      </p:sp>
    </p:spTree>
    <p:extLst>
      <p:ext uri="{BB962C8B-B14F-4D97-AF65-F5344CB8AC3E}">
        <p14:creationId xmlns:p14="http://schemas.microsoft.com/office/powerpoint/2010/main" val="1162766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1"/>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83471CB4-65F8-4FA8-A186-AAE8C15C559D}" type="datetimeFigureOut">
              <a:rPr lang="tr-TR" smtClean="0"/>
              <a:t>6.02.2022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588DD5C2-4D52-4677-8088-8967789B68B6}" type="slidenum">
              <a:rPr lang="tr-TR" smtClean="0"/>
              <a:t>‹#›</a:t>
            </a:fld>
            <a:endParaRPr lang="tr-TR"/>
          </a:p>
        </p:txBody>
      </p:sp>
    </p:spTree>
    <p:extLst>
      <p:ext uri="{BB962C8B-B14F-4D97-AF65-F5344CB8AC3E}">
        <p14:creationId xmlns:p14="http://schemas.microsoft.com/office/powerpoint/2010/main" val="224144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471CB4-65F8-4FA8-A186-AAE8C15C559D}" type="datetimeFigureOut">
              <a:rPr lang="tr-TR" smtClean="0"/>
              <a:t>6.02.2022</a:t>
            </a:fld>
            <a:endParaRPr lang="tr-TR"/>
          </a:p>
        </p:txBody>
      </p:sp>
      <p:sp>
        <p:nvSpPr>
          <p:cNvPr id="5" name="Altbilgi Yer Tutucusu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8DD5C2-4D52-4677-8088-8967789B68B6}" type="slidenum">
              <a:rPr lang="tr-TR" smtClean="0"/>
              <a:t>‹#›</a:t>
            </a:fld>
            <a:endParaRPr lang="tr-TR"/>
          </a:p>
        </p:txBody>
      </p:sp>
    </p:spTree>
    <p:extLst>
      <p:ext uri="{BB962C8B-B14F-4D97-AF65-F5344CB8AC3E}">
        <p14:creationId xmlns:p14="http://schemas.microsoft.com/office/powerpoint/2010/main" val="9357866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4.jpeg"/><Relationship Id="rId7"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hyperlink" Target="http://www.musictoall.eu/" TargetMode="External"/><Relationship Id="rId5" Type="http://schemas.openxmlformats.org/officeDocument/2006/relationships/image" Target="../media/image6.jpg"/><Relationship Id="rId4" Type="http://schemas.openxmlformats.org/officeDocument/2006/relationships/image" Target="../media/image5.jpeg"/><Relationship Id="rId9" Type="http://schemas.openxmlformats.org/officeDocument/2006/relationships/image" Target="../media/image9.jpg"/></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4.jpeg"/><Relationship Id="rId7"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hyperlink" Target="http://www.musictoall.eu/" TargetMode="External"/><Relationship Id="rId5" Type="http://schemas.openxmlformats.org/officeDocument/2006/relationships/image" Target="../media/image6.jpg"/><Relationship Id="rId4" Type="http://schemas.openxmlformats.org/officeDocument/2006/relationships/image" Target="../media/image5.jpeg"/><Relationship Id="rId9" Type="http://schemas.openxmlformats.org/officeDocument/2006/relationships/image" Target="../media/image10.jpeg"/></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4.jpeg"/><Relationship Id="rId7"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hyperlink" Target="http://www.musictoall.eu/" TargetMode="External"/><Relationship Id="rId5" Type="http://schemas.openxmlformats.org/officeDocument/2006/relationships/image" Target="../media/image6.jpg"/><Relationship Id="rId10" Type="http://schemas.openxmlformats.org/officeDocument/2006/relationships/image" Target="../media/image12.jpg"/><Relationship Id="rId4" Type="http://schemas.openxmlformats.org/officeDocument/2006/relationships/image" Target="../media/image5.jpeg"/><Relationship Id="rId9" Type="http://schemas.openxmlformats.org/officeDocument/2006/relationships/image" Target="../media/image11.jpg"/></Relationships>
</file>

<file path=ppt/slides/_rels/slide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4.jpeg"/><Relationship Id="rId7"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hyperlink" Target="http://www.musictoall.eu/" TargetMode="External"/><Relationship Id="rId5" Type="http://schemas.openxmlformats.org/officeDocument/2006/relationships/image" Target="../media/image6.jpg"/><Relationship Id="rId4" Type="http://schemas.openxmlformats.org/officeDocument/2006/relationships/image" Target="../media/image5.jpeg"/><Relationship Id="rId9" Type="http://schemas.openxmlformats.org/officeDocument/2006/relationships/image" Target="../media/image13.jpg"/></Relationships>
</file>

<file path=ppt/slides/_rels/slide6.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4.jpeg"/><Relationship Id="rId7"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hyperlink" Target="http://www.musictoall.eu/" TargetMode="External"/><Relationship Id="rId5" Type="http://schemas.openxmlformats.org/officeDocument/2006/relationships/image" Target="../media/image6.jpg"/><Relationship Id="rId4" Type="http://schemas.openxmlformats.org/officeDocument/2006/relationships/image" Target="../media/image5.jpeg"/><Relationship Id="rId9" Type="http://schemas.openxmlformats.org/officeDocument/2006/relationships/image" Target="../media/image14.jpg"/></Relationships>
</file>

<file path=ppt/slides/_rels/slide7.xml.rels><?xml version="1.0" encoding="UTF-8" standalone="yes"?>
<Relationships xmlns="http://schemas.openxmlformats.org/package/2006/relationships"><Relationship Id="rId8" Type="http://schemas.openxmlformats.org/officeDocument/2006/relationships/hyperlink" Target="http://www.musictoall.eu/" TargetMode="External"/><Relationship Id="rId3" Type="http://schemas.openxmlformats.org/officeDocument/2006/relationships/slideLayout" Target="../slideLayouts/slideLayout2.xml"/><Relationship Id="rId7" Type="http://schemas.openxmlformats.org/officeDocument/2006/relationships/image" Target="../media/image6.jp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5.jpeg"/><Relationship Id="rId11" Type="http://schemas.openxmlformats.org/officeDocument/2006/relationships/image" Target="../media/image15.png"/><Relationship Id="rId5" Type="http://schemas.openxmlformats.org/officeDocument/2006/relationships/image" Target="../media/image4.jpeg"/><Relationship Id="rId10" Type="http://schemas.openxmlformats.org/officeDocument/2006/relationships/image" Target="../media/image8.jpeg"/><Relationship Id="rId4" Type="http://schemas.openxmlformats.org/officeDocument/2006/relationships/image" Target="../media/image3.jpeg"/><Relationship Id="rId9" Type="http://schemas.openxmlformats.org/officeDocument/2006/relationships/image" Target="../media/image7.jpeg"/></Relationships>
</file>

<file path=ppt/slides/_rels/slide8.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4.jpeg"/><Relationship Id="rId7"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hyperlink" Target="http://www.musictoall.eu/" TargetMode="External"/><Relationship Id="rId5" Type="http://schemas.openxmlformats.org/officeDocument/2006/relationships/image" Target="../media/image6.jp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000"/>
          </a:stretch>
        </a:blipFill>
        <a:effectLst/>
      </p:bgPr>
    </p:bg>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179512" y="2924944"/>
            <a:ext cx="7416824" cy="1008112"/>
          </a:xfrm>
        </p:spPr>
        <p:txBody>
          <a:bodyPr>
            <a:normAutofit/>
          </a:bodyPr>
          <a:lstStyle/>
          <a:p>
            <a:r>
              <a:rPr lang="tr-TR" sz="5000" b="1" i="1" dirty="0">
                <a:solidFill>
                  <a:schemeClr val="tx1"/>
                </a:solidFill>
              </a:rPr>
              <a:t>LEADING FOLK </a:t>
            </a:r>
            <a:r>
              <a:rPr lang="tr-TR" sz="5000" b="1" i="1" dirty="0" smtClean="0">
                <a:solidFill>
                  <a:schemeClr val="tx1"/>
                </a:solidFill>
              </a:rPr>
              <a:t>SINGERS</a:t>
            </a:r>
            <a:endParaRPr lang="tr-TR" sz="5000" b="1" i="1" dirty="0">
              <a:solidFill>
                <a:schemeClr val="tx1"/>
              </a:solidFill>
            </a:endParaRPr>
          </a:p>
        </p:txBody>
      </p:sp>
      <p:sp>
        <p:nvSpPr>
          <p:cNvPr id="4" name="Subtitle 2"/>
          <p:cNvSpPr txBox="1">
            <a:spLocks noGrp="1"/>
          </p:cNvSpPr>
          <p:nvPr>
            <p:ph type="ctrTitle"/>
          </p:nvPr>
        </p:nvSpPr>
        <p:spPr>
          <a:xfrm>
            <a:off x="179512" y="1340768"/>
            <a:ext cx="7992888" cy="1007318"/>
          </a:xfrm>
          <a:prstGeom prst="rect">
            <a:avLst/>
          </a:prstGeom>
        </p:spPr>
        <p:txBody>
          <a:bodyPr vert="horz" lIns="91440" tIns="45720" rIns="91440" bIns="45720" rtlCol="0">
            <a:no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lang="tr-TR" sz="3600" baseline="0" dirty="0" smtClean="0">
                <a:solidFill>
                  <a:schemeClr val="bg1"/>
                </a:solidFill>
                <a:latin typeface="Arial"/>
                <a:cs typeface="Arial"/>
              </a:rPr>
              <a:t>ATATÜRK</a:t>
            </a:r>
            <a:r>
              <a:rPr lang="tr-TR" sz="3600" dirty="0" smtClean="0">
                <a:solidFill>
                  <a:schemeClr val="bg1"/>
                </a:solidFill>
                <a:latin typeface="Arial"/>
                <a:cs typeface="Arial"/>
              </a:rPr>
              <a:t> SECONDARY SCHOOL</a:t>
            </a:r>
            <a:endParaRPr kumimoji="0" lang="en-US" sz="3600" b="0" i="0" u="none" strike="noStrike" kern="1200" cap="none" spc="0" normalizeH="0" baseline="0" noProof="0" dirty="0">
              <a:ln>
                <a:noFill/>
              </a:ln>
              <a:solidFill>
                <a:schemeClr val="bg1"/>
              </a:solidFill>
              <a:effectLst/>
              <a:uLnTx/>
              <a:uFillTx/>
              <a:latin typeface="Arial"/>
              <a:ea typeface="+mn-ea"/>
              <a:cs typeface="Arial"/>
            </a:endParaRPr>
          </a:p>
        </p:txBody>
      </p:sp>
      <p:sp>
        <p:nvSpPr>
          <p:cNvPr id="5" name="Subtitle 2"/>
          <p:cNvSpPr txBox="1">
            <a:spLocks/>
          </p:cNvSpPr>
          <p:nvPr/>
        </p:nvSpPr>
        <p:spPr>
          <a:xfrm>
            <a:off x="1371600" y="6037634"/>
            <a:ext cx="6400800" cy="775742"/>
          </a:xfrm>
          <a:prstGeom prst="rect">
            <a:avLst/>
          </a:prstGeom>
        </p:spPr>
        <p:txBody>
          <a:bodyPr vert="horz" lIns="91440" tIns="45720" rIns="91440" bIns="45720" rtlCol="0">
            <a:norm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tr-TR" b="0" i="0" u="none" strike="noStrike" kern="1200" cap="none" spc="0" normalizeH="0" baseline="0" noProof="0" dirty="0" smtClean="0">
                <a:ln>
                  <a:noFill/>
                </a:ln>
                <a:solidFill>
                  <a:schemeClr val="bg1"/>
                </a:solidFill>
                <a:effectLst/>
                <a:uLnTx/>
                <a:uFillTx/>
                <a:latin typeface="Arial"/>
                <a:ea typeface="+mn-ea"/>
                <a:cs typeface="Arial"/>
              </a:rPr>
              <a:t>2019 – 2022</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lang="tr-TR" dirty="0" smtClean="0">
                <a:solidFill>
                  <a:schemeClr val="bg1"/>
                </a:solidFill>
                <a:latin typeface="Arial"/>
                <a:cs typeface="Arial"/>
              </a:rPr>
              <a:t>www.musictoall.eu</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kumimoji="0" lang="en-US" b="0" i="0" u="none" strike="noStrike" kern="1200" cap="none" spc="0" normalizeH="0" baseline="0" noProof="0" dirty="0">
              <a:ln>
                <a:noFill/>
              </a:ln>
              <a:solidFill>
                <a:schemeClr val="bg1"/>
              </a:solidFill>
              <a:effectLst/>
              <a:uLnTx/>
              <a:uFillTx/>
              <a:latin typeface="Arial"/>
              <a:cs typeface="Arial"/>
            </a:endParaRPr>
          </a:p>
        </p:txBody>
      </p:sp>
      <p:sp>
        <p:nvSpPr>
          <p:cNvPr id="6" name="Subtitle 2"/>
          <p:cNvSpPr txBox="1">
            <a:spLocks/>
          </p:cNvSpPr>
          <p:nvPr/>
        </p:nvSpPr>
        <p:spPr>
          <a:xfrm>
            <a:off x="1352378" y="5301647"/>
            <a:ext cx="6400800" cy="74297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tr-TR" dirty="0" smtClean="0">
                <a:solidFill>
                  <a:schemeClr val="bg1"/>
                </a:solidFill>
              </a:rPr>
              <a:t>Music </a:t>
            </a:r>
            <a:r>
              <a:rPr lang="tr-TR" dirty="0" err="1" smtClean="0">
                <a:solidFill>
                  <a:schemeClr val="bg1"/>
                </a:solidFill>
              </a:rPr>
              <a:t>to</a:t>
            </a:r>
            <a:r>
              <a:rPr lang="tr-TR" dirty="0" smtClean="0">
                <a:solidFill>
                  <a:schemeClr val="bg1"/>
                </a:solidFill>
              </a:rPr>
              <a:t> </a:t>
            </a:r>
            <a:r>
              <a:rPr lang="tr-TR" dirty="0" err="1" smtClean="0">
                <a:solidFill>
                  <a:schemeClr val="bg1"/>
                </a:solidFill>
              </a:rPr>
              <a:t>All</a:t>
            </a:r>
            <a:endParaRPr lang="en-US" dirty="0">
              <a:solidFill>
                <a:schemeClr val="bg1"/>
              </a:solidFill>
            </a:endParaRPr>
          </a:p>
        </p:txBody>
      </p:sp>
      <p:pic>
        <p:nvPicPr>
          <p:cNvPr id="2" name="Resi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4761647"/>
            <a:ext cx="1578987" cy="1080000"/>
          </a:xfrm>
          <a:prstGeom prst="rect">
            <a:avLst/>
          </a:prstGeom>
        </p:spPr>
      </p:pic>
    </p:spTree>
    <p:extLst>
      <p:ext uri="{BB962C8B-B14F-4D97-AF65-F5344CB8AC3E}">
        <p14:creationId xmlns:p14="http://schemas.microsoft.com/office/powerpoint/2010/main" val="11661322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4289" y="6265886"/>
            <a:ext cx="1979712" cy="406767"/>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6732241" y="253372"/>
            <a:ext cx="856484" cy="470380"/>
          </a:xfrm>
          <a:prstGeom prst="rect">
            <a:avLst/>
          </a:prstGeom>
        </p:spPr>
      </p:pic>
      <p:sp>
        <p:nvSpPr>
          <p:cNvPr id="7" name="Akış Çizelgesi: Gecikme 6"/>
          <p:cNvSpPr/>
          <p:nvPr/>
        </p:nvSpPr>
        <p:spPr>
          <a:xfrm>
            <a:off x="0" y="2971162"/>
            <a:ext cx="306324" cy="612648"/>
          </a:xfrm>
          <a:prstGeom prst="flowChartDelay">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a:p>
        </p:txBody>
      </p:sp>
      <p:sp>
        <p:nvSpPr>
          <p:cNvPr id="8" name="Akış Çizelgesi: Gecikme 7"/>
          <p:cNvSpPr/>
          <p:nvPr/>
        </p:nvSpPr>
        <p:spPr>
          <a:xfrm rot="10800000">
            <a:off x="4572000" y="283003"/>
            <a:ext cx="612648" cy="692044"/>
          </a:xfrm>
          <a:prstGeom prst="flowChartDelay">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tr-TR"/>
          </a:p>
        </p:txBody>
      </p:sp>
      <p:sp>
        <p:nvSpPr>
          <p:cNvPr id="9" name="Yuvarlatılmış Dikdörtgen 8"/>
          <p:cNvSpPr/>
          <p:nvPr/>
        </p:nvSpPr>
        <p:spPr>
          <a:xfrm>
            <a:off x="4733308" y="288683"/>
            <a:ext cx="4139952" cy="692045"/>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tr-TR"/>
          </a:p>
        </p:txBody>
      </p:sp>
      <p:pic>
        <p:nvPicPr>
          <p:cNvPr id="10" name="Resim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04048" y="381959"/>
            <a:ext cx="1016025" cy="526761"/>
          </a:xfrm>
          <a:prstGeom prst="rect">
            <a:avLst/>
          </a:prstGeom>
        </p:spPr>
      </p:pic>
      <p:pic>
        <p:nvPicPr>
          <p:cNvPr id="11" name="Resim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34913" y="368720"/>
            <a:ext cx="1029375" cy="540000"/>
          </a:xfrm>
          <a:prstGeom prst="rect">
            <a:avLst/>
          </a:prstGeom>
        </p:spPr>
      </p:pic>
      <p:sp>
        <p:nvSpPr>
          <p:cNvPr id="17" name="Subtitle 2"/>
          <p:cNvSpPr txBox="1">
            <a:spLocks/>
          </p:cNvSpPr>
          <p:nvPr/>
        </p:nvSpPr>
        <p:spPr>
          <a:xfrm>
            <a:off x="1532908" y="6275333"/>
            <a:ext cx="6400800" cy="387871"/>
          </a:xfrm>
          <a:prstGeom prst="rect">
            <a:avLst/>
          </a:prstGeom>
        </p:spPr>
        <p:txBody>
          <a:bodyPr vert="horz" lIns="91440" tIns="45720" rIns="91440" bIns="45720" rtlCol="0">
            <a:norm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lang="tr-TR" sz="1200" dirty="0" smtClean="0">
                <a:solidFill>
                  <a:schemeClr val="tx2"/>
                </a:solidFill>
                <a:latin typeface="Arial"/>
                <a:cs typeface="Arial"/>
                <a:hlinkClick r:id="rId6"/>
              </a:rPr>
              <a:t>www.musictoall.eu</a:t>
            </a:r>
            <a:endParaRPr lang="tr-TR" sz="1200" dirty="0" smtClean="0">
              <a:solidFill>
                <a:schemeClr val="tx2"/>
              </a:solidFill>
              <a:latin typeface="Arial"/>
              <a:cs typeface="Arial"/>
            </a:endParaRPr>
          </a:p>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kumimoji="0" lang="en-US" sz="1200" b="0" i="0" u="none" strike="noStrike" kern="1200" cap="none" spc="0" normalizeH="0" baseline="0" noProof="0" dirty="0">
              <a:ln>
                <a:noFill/>
              </a:ln>
              <a:solidFill>
                <a:schemeClr val="tx2"/>
              </a:solidFill>
              <a:effectLst/>
              <a:uLnTx/>
              <a:uFillTx/>
              <a:latin typeface="Arial"/>
              <a:cs typeface="Arial"/>
            </a:endParaRPr>
          </a:p>
        </p:txBody>
      </p:sp>
      <p:pic>
        <p:nvPicPr>
          <p:cNvPr id="13" name="Resim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82198" y="260648"/>
            <a:ext cx="1052658" cy="720000"/>
          </a:xfrm>
          <a:prstGeom prst="rect">
            <a:avLst/>
          </a:prstGeom>
        </p:spPr>
      </p:pic>
      <p:pic>
        <p:nvPicPr>
          <p:cNvPr id="3" name="Resim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08304" y="404664"/>
            <a:ext cx="658882" cy="468000"/>
          </a:xfrm>
          <a:prstGeom prst="rect">
            <a:avLst/>
          </a:prstGeom>
        </p:spPr>
      </p:pic>
      <p:sp>
        <p:nvSpPr>
          <p:cNvPr id="4" name="Dikdörtgen 3"/>
          <p:cNvSpPr/>
          <p:nvPr/>
        </p:nvSpPr>
        <p:spPr>
          <a:xfrm>
            <a:off x="773628" y="3583810"/>
            <a:ext cx="8209391" cy="2554545"/>
          </a:xfrm>
          <a:prstGeom prst="rect">
            <a:avLst/>
          </a:prstGeom>
        </p:spPr>
        <p:txBody>
          <a:bodyPr wrap="square">
            <a:spAutoFit/>
          </a:bodyPr>
          <a:lstStyle/>
          <a:p>
            <a:r>
              <a:rPr lang="tr-TR" sz="2000" dirty="0" err="1" smtClean="0"/>
              <a:t>Sh</a:t>
            </a:r>
            <a:r>
              <a:rPr lang="en-US" sz="2000" dirty="0" smtClean="0"/>
              <a:t>e </a:t>
            </a:r>
            <a:r>
              <a:rPr lang="en-US" sz="2000" dirty="0"/>
              <a:t>started his music education at the Istanbul Municipal Conservatory and continued at the Istanbul State Conservatory. She was a promising soprano. </a:t>
            </a:r>
            <a:r>
              <a:rPr lang="en-US" sz="2000" dirty="0" err="1"/>
              <a:t>Sertab</a:t>
            </a:r>
            <a:r>
              <a:rPr lang="en-US" sz="2000" dirty="0"/>
              <a:t> </a:t>
            </a:r>
            <a:r>
              <a:rPr lang="en-US" sz="2000" dirty="0" err="1"/>
              <a:t>Erener</a:t>
            </a:r>
            <a:r>
              <a:rPr lang="en-US" sz="2000" dirty="0"/>
              <a:t>, who stepped into her professional music career after 6 years of education, grew up listening to Turkish classical music songs sung by her </a:t>
            </a:r>
            <a:r>
              <a:rPr lang="en-US" sz="2000" dirty="0" err="1"/>
              <a:t>father.In</a:t>
            </a:r>
            <a:r>
              <a:rPr lang="en-US" sz="2000" dirty="0"/>
              <a:t> some of his works, he combined Western music and Eastern music, and he benefited from operas and Turkish classical music as well as ethnic elements. She opened to Europe in the early 2000s and offered various works for sale here.</a:t>
            </a:r>
            <a:endParaRPr lang="tr-TR" sz="2400" dirty="0"/>
          </a:p>
        </p:txBody>
      </p:sp>
      <p:sp>
        <p:nvSpPr>
          <p:cNvPr id="12" name="Dikdörtgen 11"/>
          <p:cNvSpPr/>
          <p:nvPr/>
        </p:nvSpPr>
        <p:spPr>
          <a:xfrm>
            <a:off x="3538281" y="1034766"/>
            <a:ext cx="1666418" cy="369332"/>
          </a:xfrm>
          <a:prstGeom prst="rect">
            <a:avLst/>
          </a:prstGeom>
        </p:spPr>
        <p:txBody>
          <a:bodyPr wrap="none">
            <a:spAutoFit/>
          </a:bodyPr>
          <a:lstStyle/>
          <a:p>
            <a:r>
              <a:rPr lang="tr-TR" dirty="0" smtClean="0"/>
              <a:t>SERTAB ERENER</a:t>
            </a:r>
            <a:endParaRPr lang="tr-TR" dirty="0"/>
          </a:p>
        </p:txBody>
      </p:sp>
      <p:pic>
        <p:nvPicPr>
          <p:cNvPr id="14" name="Resim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17890" y="1425482"/>
            <a:ext cx="5328592" cy="2081481"/>
          </a:xfrm>
          <a:prstGeom prst="rect">
            <a:avLst/>
          </a:prstGeom>
        </p:spPr>
      </p:pic>
    </p:spTree>
    <p:extLst>
      <p:ext uri="{BB962C8B-B14F-4D97-AF65-F5344CB8AC3E}">
        <p14:creationId xmlns:p14="http://schemas.microsoft.com/office/powerpoint/2010/main" val="14924086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4289" y="6265886"/>
            <a:ext cx="1979712" cy="406767"/>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6732241" y="253372"/>
            <a:ext cx="856484" cy="470380"/>
          </a:xfrm>
          <a:prstGeom prst="rect">
            <a:avLst/>
          </a:prstGeom>
        </p:spPr>
      </p:pic>
      <p:sp>
        <p:nvSpPr>
          <p:cNvPr id="7" name="Akış Çizelgesi: Gecikme 6"/>
          <p:cNvSpPr/>
          <p:nvPr/>
        </p:nvSpPr>
        <p:spPr>
          <a:xfrm>
            <a:off x="0" y="2971162"/>
            <a:ext cx="306324" cy="612648"/>
          </a:xfrm>
          <a:prstGeom prst="flowChartDelay">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a:p>
        </p:txBody>
      </p:sp>
      <p:sp>
        <p:nvSpPr>
          <p:cNvPr id="8" name="Akış Çizelgesi: Gecikme 7"/>
          <p:cNvSpPr/>
          <p:nvPr/>
        </p:nvSpPr>
        <p:spPr>
          <a:xfrm rot="10800000">
            <a:off x="4572000" y="283003"/>
            <a:ext cx="612648" cy="692044"/>
          </a:xfrm>
          <a:prstGeom prst="flowChartDelay">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tr-TR"/>
          </a:p>
        </p:txBody>
      </p:sp>
      <p:sp>
        <p:nvSpPr>
          <p:cNvPr id="9" name="Yuvarlatılmış Dikdörtgen 8"/>
          <p:cNvSpPr/>
          <p:nvPr/>
        </p:nvSpPr>
        <p:spPr>
          <a:xfrm>
            <a:off x="4733308" y="288683"/>
            <a:ext cx="4139952" cy="692045"/>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tr-TR"/>
          </a:p>
        </p:txBody>
      </p:sp>
      <p:pic>
        <p:nvPicPr>
          <p:cNvPr id="10" name="Resim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04048" y="381959"/>
            <a:ext cx="1016025" cy="526761"/>
          </a:xfrm>
          <a:prstGeom prst="rect">
            <a:avLst/>
          </a:prstGeom>
        </p:spPr>
      </p:pic>
      <p:pic>
        <p:nvPicPr>
          <p:cNvPr id="11" name="Resim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34913" y="368720"/>
            <a:ext cx="1029375" cy="540000"/>
          </a:xfrm>
          <a:prstGeom prst="rect">
            <a:avLst/>
          </a:prstGeom>
        </p:spPr>
      </p:pic>
      <p:sp>
        <p:nvSpPr>
          <p:cNvPr id="17" name="Subtitle 2"/>
          <p:cNvSpPr txBox="1">
            <a:spLocks/>
          </p:cNvSpPr>
          <p:nvPr/>
        </p:nvSpPr>
        <p:spPr>
          <a:xfrm>
            <a:off x="1532908" y="6275333"/>
            <a:ext cx="6400800" cy="387871"/>
          </a:xfrm>
          <a:prstGeom prst="rect">
            <a:avLst/>
          </a:prstGeom>
        </p:spPr>
        <p:txBody>
          <a:bodyPr vert="horz" lIns="91440" tIns="45720" rIns="91440" bIns="45720" rtlCol="0">
            <a:norm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lang="tr-TR" sz="1200" dirty="0" smtClean="0">
                <a:solidFill>
                  <a:schemeClr val="tx2"/>
                </a:solidFill>
                <a:latin typeface="Arial"/>
                <a:cs typeface="Arial"/>
                <a:hlinkClick r:id="rId6"/>
              </a:rPr>
              <a:t>www.musictoall.eu</a:t>
            </a:r>
            <a:endParaRPr lang="tr-TR" sz="1200" dirty="0" smtClean="0">
              <a:solidFill>
                <a:schemeClr val="tx2"/>
              </a:solidFill>
              <a:latin typeface="Arial"/>
              <a:cs typeface="Arial"/>
            </a:endParaRPr>
          </a:p>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kumimoji="0" lang="en-US" sz="1200" b="0" i="0" u="none" strike="noStrike" kern="1200" cap="none" spc="0" normalizeH="0" baseline="0" noProof="0" dirty="0">
              <a:ln>
                <a:noFill/>
              </a:ln>
              <a:solidFill>
                <a:schemeClr val="tx2"/>
              </a:solidFill>
              <a:effectLst/>
              <a:uLnTx/>
              <a:uFillTx/>
              <a:latin typeface="Arial"/>
              <a:cs typeface="Arial"/>
            </a:endParaRPr>
          </a:p>
        </p:txBody>
      </p:sp>
      <p:pic>
        <p:nvPicPr>
          <p:cNvPr id="13" name="Resim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82198" y="260648"/>
            <a:ext cx="1052658" cy="720000"/>
          </a:xfrm>
          <a:prstGeom prst="rect">
            <a:avLst/>
          </a:prstGeom>
        </p:spPr>
      </p:pic>
      <p:pic>
        <p:nvPicPr>
          <p:cNvPr id="3" name="Resim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08304" y="404664"/>
            <a:ext cx="658882" cy="468000"/>
          </a:xfrm>
          <a:prstGeom prst="rect">
            <a:avLst/>
          </a:prstGeom>
        </p:spPr>
      </p:pic>
      <p:sp>
        <p:nvSpPr>
          <p:cNvPr id="12" name="Dikdörtgen 11"/>
          <p:cNvSpPr/>
          <p:nvPr/>
        </p:nvSpPr>
        <p:spPr>
          <a:xfrm>
            <a:off x="518081" y="1091029"/>
            <a:ext cx="8352928" cy="1938992"/>
          </a:xfrm>
          <a:prstGeom prst="rect">
            <a:avLst/>
          </a:prstGeom>
        </p:spPr>
        <p:txBody>
          <a:bodyPr wrap="square">
            <a:spAutoFit/>
          </a:bodyPr>
          <a:lstStyle/>
          <a:p>
            <a:r>
              <a:rPr lang="en-US" sz="2400" dirty="0"/>
              <a:t>While </a:t>
            </a:r>
            <a:r>
              <a:rPr lang="en-US" sz="2400" dirty="0" err="1"/>
              <a:t>Sertab</a:t>
            </a:r>
            <a:r>
              <a:rPr lang="en-US" sz="2400" dirty="0"/>
              <a:t> </a:t>
            </a:r>
            <a:r>
              <a:rPr lang="en-US" sz="2400" dirty="0" err="1"/>
              <a:t>Erener</a:t>
            </a:r>
            <a:r>
              <a:rPr lang="en-US" sz="2400" dirty="0"/>
              <a:t> was the vocalist of </a:t>
            </a:r>
            <a:r>
              <a:rPr lang="en-US" sz="2400" dirty="0" err="1"/>
              <a:t>Sezen</a:t>
            </a:r>
            <a:r>
              <a:rPr lang="en-US" sz="2400" dirty="0"/>
              <a:t> </a:t>
            </a:r>
            <a:r>
              <a:rPr lang="en-US" sz="2400" dirty="0" err="1"/>
              <a:t>Aksu</a:t>
            </a:r>
            <a:r>
              <a:rPr lang="en-US" sz="2400" dirty="0"/>
              <a:t>, one of her biggest supporters, she released her first album </a:t>
            </a:r>
            <a:r>
              <a:rPr lang="en-US" sz="2400" dirty="0" smtClean="0"/>
              <a:t>‘</a:t>
            </a:r>
            <a:r>
              <a:rPr lang="tr-TR" sz="2400" dirty="0" smtClean="0"/>
              <a:t>Sakin</a:t>
            </a:r>
            <a:r>
              <a:rPr lang="en-US" sz="2400" dirty="0" smtClean="0"/>
              <a:t> </a:t>
            </a:r>
            <a:r>
              <a:rPr lang="en-US" sz="2400" dirty="0" err="1" smtClean="0"/>
              <a:t>Ol</a:t>
            </a:r>
            <a:r>
              <a:rPr lang="tr-TR" sz="2400" dirty="0" smtClean="0"/>
              <a:t>-Be </a:t>
            </a:r>
            <a:r>
              <a:rPr lang="tr-TR" sz="2400" dirty="0" err="1" smtClean="0"/>
              <a:t>Calm</a:t>
            </a:r>
            <a:r>
              <a:rPr lang="en-US" sz="2400" dirty="0" smtClean="0"/>
              <a:t>' </a:t>
            </a:r>
            <a:r>
              <a:rPr lang="en-US" sz="2400" dirty="0"/>
              <a:t>in 1992 with the support of </a:t>
            </a:r>
            <a:r>
              <a:rPr lang="en-US" sz="2400" dirty="0" err="1"/>
              <a:t>Aksu</a:t>
            </a:r>
            <a:r>
              <a:rPr lang="en-US" sz="2400" dirty="0"/>
              <a:t>. Produced by </a:t>
            </a:r>
            <a:r>
              <a:rPr lang="en-US" sz="2400" dirty="0" err="1"/>
              <a:t>Sezen</a:t>
            </a:r>
            <a:r>
              <a:rPr lang="en-US" sz="2400" dirty="0"/>
              <a:t> </a:t>
            </a:r>
            <a:r>
              <a:rPr lang="en-US" sz="2400" dirty="0" err="1"/>
              <a:t>Aksu</a:t>
            </a:r>
            <a:r>
              <a:rPr lang="en-US" sz="2400" dirty="0"/>
              <a:t>, the album became the 'best selling album' with 950 thousand official sales.</a:t>
            </a:r>
            <a:endParaRPr lang="tr-TR" sz="2800" dirty="0"/>
          </a:p>
        </p:txBody>
      </p:sp>
      <p:pic>
        <p:nvPicPr>
          <p:cNvPr id="2" name="Resim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64529" y="3277486"/>
            <a:ext cx="4860032" cy="2729718"/>
          </a:xfrm>
          <a:prstGeom prst="rect">
            <a:avLst/>
          </a:prstGeom>
        </p:spPr>
      </p:pic>
    </p:spTree>
    <p:extLst>
      <p:ext uri="{BB962C8B-B14F-4D97-AF65-F5344CB8AC3E}">
        <p14:creationId xmlns:p14="http://schemas.microsoft.com/office/powerpoint/2010/main" val="5477928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4289" y="6265886"/>
            <a:ext cx="1979712" cy="406767"/>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6732241" y="253372"/>
            <a:ext cx="856484" cy="470380"/>
          </a:xfrm>
          <a:prstGeom prst="rect">
            <a:avLst/>
          </a:prstGeom>
        </p:spPr>
      </p:pic>
      <p:sp>
        <p:nvSpPr>
          <p:cNvPr id="7" name="Akış Çizelgesi: Gecikme 6"/>
          <p:cNvSpPr/>
          <p:nvPr/>
        </p:nvSpPr>
        <p:spPr>
          <a:xfrm>
            <a:off x="0" y="2971162"/>
            <a:ext cx="306324" cy="612648"/>
          </a:xfrm>
          <a:prstGeom prst="flowChartDelay">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a:p>
        </p:txBody>
      </p:sp>
      <p:sp>
        <p:nvSpPr>
          <p:cNvPr id="8" name="Akış Çizelgesi: Gecikme 7"/>
          <p:cNvSpPr/>
          <p:nvPr/>
        </p:nvSpPr>
        <p:spPr>
          <a:xfrm rot="10800000">
            <a:off x="4572000" y="283003"/>
            <a:ext cx="612648" cy="692044"/>
          </a:xfrm>
          <a:prstGeom prst="flowChartDelay">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tr-TR"/>
          </a:p>
        </p:txBody>
      </p:sp>
      <p:sp>
        <p:nvSpPr>
          <p:cNvPr id="9" name="Yuvarlatılmış Dikdörtgen 8"/>
          <p:cNvSpPr/>
          <p:nvPr/>
        </p:nvSpPr>
        <p:spPr>
          <a:xfrm>
            <a:off x="4733308" y="288683"/>
            <a:ext cx="4139952" cy="692045"/>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tr-TR"/>
          </a:p>
        </p:txBody>
      </p:sp>
      <p:pic>
        <p:nvPicPr>
          <p:cNvPr id="10" name="Resim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04048" y="381959"/>
            <a:ext cx="1016025" cy="526761"/>
          </a:xfrm>
          <a:prstGeom prst="rect">
            <a:avLst/>
          </a:prstGeom>
        </p:spPr>
      </p:pic>
      <p:pic>
        <p:nvPicPr>
          <p:cNvPr id="11" name="Resim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34913" y="368720"/>
            <a:ext cx="1029375" cy="540000"/>
          </a:xfrm>
          <a:prstGeom prst="rect">
            <a:avLst/>
          </a:prstGeom>
        </p:spPr>
      </p:pic>
      <p:sp>
        <p:nvSpPr>
          <p:cNvPr id="17" name="Subtitle 2"/>
          <p:cNvSpPr txBox="1">
            <a:spLocks/>
          </p:cNvSpPr>
          <p:nvPr/>
        </p:nvSpPr>
        <p:spPr>
          <a:xfrm>
            <a:off x="1532908" y="6275333"/>
            <a:ext cx="6400800" cy="387871"/>
          </a:xfrm>
          <a:prstGeom prst="rect">
            <a:avLst/>
          </a:prstGeom>
        </p:spPr>
        <p:txBody>
          <a:bodyPr vert="horz" lIns="91440" tIns="45720" rIns="91440" bIns="45720" rtlCol="0">
            <a:norm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lang="tr-TR" sz="1200" dirty="0" smtClean="0">
                <a:solidFill>
                  <a:schemeClr val="tx2"/>
                </a:solidFill>
                <a:latin typeface="Arial"/>
                <a:cs typeface="Arial"/>
                <a:hlinkClick r:id="rId6"/>
              </a:rPr>
              <a:t>www.musictoall.eu</a:t>
            </a:r>
            <a:endParaRPr lang="tr-TR" sz="1200" dirty="0" smtClean="0">
              <a:solidFill>
                <a:schemeClr val="tx2"/>
              </a:solidFill>
              <a:latin typeface="Arial"/>
              <a:cs typeface="Arial"/>
            </a:endParaRPr>
          </a:p>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kumimoji="0" lang="en-US" sz="1200" b="0" i="0" u="none" strike="noStrike" kern="1200" cap="none" spc="0" normalizeH="0" baseline="0" noProof="0" dirty="0">
              <a:ln>
                <a:noFill/>
              </a:ln>
              <a:solidFill>
                <a:schemeClr val="tx2"/>
              </a:solidFill>
              <a:effectLst/>
              <a:uLnTx/>
              <a:uFillTx/>
              <a:latin typeface="Arial"/>
              <a:cs typeface="Arial"/>
            </a:endParaRPr>
          </a:p>
        </p:txBody>
      </p:sp>
      <p:pic>
        <p:nvPicPr>
          <p:cNvPr id="13" name="Resim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82198" y="260648"/>
            <a:ext cx="1052658" cy="720000"/>
          </a:xfrm>
          <a:prstGeom prst="rect">
            <a:avLst/>
          </a:prstGeom>
        </p:spPr>
      </p:pic>
      <p:pic>
        <p:nvPicPr>
          <p:cNvPr id="3" name="Resim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08304" y="404664"/>
            <a:ext cx="658882" cy="468000"/>
          </a:xfrm>
          <a:prstGeom prst="rect">
            <a:avLst/>
          </a:prstGeom>
        </p:spPr>
      </p:pic>
      <p:sp>
        <p:nvSpPr>
          <p:cNvPr id="14" name="Dikdörtgen 13"/>
          <p:cNvSpPr/>
          <p:nvPr/>
        </p:nvSpPr>
        <p:spPr>
          <a:xfrm>
            <a:off x="611560" y="1196752"/>
            <a:ext cx="7920880" cy="1938992"/>
          </a:xfrm>
          <a:prstGeom prst="rect">
            <a:avLst/>
          </a:prstGeom>
        </p:spPr>
        <p:txBody>
          <a:bodyPr wrap="square">
            <a:spAutoFit/>
          </a:bodyPr>
          <a:lstStyle/>
          <a:p>
            <a:pPr algn="ctr"/>
            <a:r>
              <a:rPr lang="en-US" sz="2400" dirty="0"/>
              <a:t>He released the album </a:t>
            </a:r>
            <a:r>
              <a:rPr lang="en-US" sz="2400" dirty="0" smtClean="0"/>
              <a:t>'</a:t>
            </a:r>
            <a:r>
              <a:rPr lang="en-US" sz="2400" dirty="0" err="1" smtClean="0"/>
              <a:t>Lal</a:t>
            </a:r>
            <a:r>
              <a:rPr lang="tr-TR" sz="2400" dirty="0" smtClean="0"/>
              <a:t>-</a:t>
            </a:r>
            <a:r>
              <a:rPr lang="tr-TR" sz="2400" dirty="0" err="1" smtClean="0"/>
              <a:t>Garnet</a:t>
            </a:r>
            <a:r>
              <a:rPr lang="en-US" sz="2400" dirty="0" smtClean="0"/>
              <a:t>' </a:t>
            </a:r>
            <a:r>
              <a:rPr lang="en-US" sz="2400" dirty="0"/>
              <a:t>in 1994. '</a:t>
            </a:r>
            <a:r>
              <a:rPr lang="en-US" sz="2400" dirty="0" err="1"/>
              <a:t>Sertab</a:t>
            </a:r>
            <a:r>
              <a:rPr lang="en-US" sz="2400" dirty="0"/>
              <a:t> </a:t>
            </a:r>
            <a:r>
              <a:rPr lang="en-US" sz="2400" dirty="0" err="1"/>
              <a:t>Gibi</a:t>
            </a:r>
            <a:r>
              <a:rPr lang="en-US" sz="2400" dirty="0"/>
              <a:t>' followed '</a:t>
            </a:r>
            <a:r>
              <a:rPr lang="en-US" sz="2400" dirty="0" err="1"/>
              <a:t>Lal</a:t>
            </a:r>
            <a:r>
              <a:rPr lang="en-US" sz="2400" dirty="0"/>
              <a:t>' in 1996. This album achieved a sales figure of 1.5 million in total. </a:t>
            </a:r>
            <a:r>
              <a:rPr lang="en-US" sz="2400" dirty="0" err="1"/>
              <a:t>Sertab</a:t>
            </a:r>
            <a:r>
              <a:rPr lang="en-US" sz="2400" dirty="0"/>
              <a:t> </a:t>
            </a:r>
            <a:r>
              <a:rPr lang="en-US" sz="2400" dirty="0" err="1"/>
              <a:t>Erener</a:t>
            </a:r>
            <a:r>
              <a:rPr lang="en-US" sz="2400" dirty="0"/>
              <a:t>, who performed a duet with Ricky Martin with 'Private Emotion - Come to Me', released the single </a:t>
            </a:r>
            <a:r>
              <a:rPr lang="en-US" sz="2400" dirty="0" smtClean="0"/>
              <a:t>'</a:t>
            </a:r>
            <a:r>
              <a:rPr lang="en-US" sz="2400" dirty="0" err="1" smtClean="0"/>
              <a:t>Aşk</a:t>
            </a:r>
            <a:r>
              <a:rPr lang="tr-TR" sz="2400" dirty="0" smtClean="0"/>
              <a:t>-</a:t>
            </a:r>
            <a:r>
              <a:rPr lang="tr-TR" sz="2400" dirty="0" err="1" smtClean="0"/>
              <a:t>Love</a:t>
            </a:r>
            <a:r>
              <a:rPr lang="en-US" sz="2400" dirty="0" smtClean="0"/>
              <a:t>' </a:t>
            </a:r>
            <a:r>
              <a:rPr lang="en-US" sz="2400" dirty="0"/>
              <a:t>with Greek artist </a:t>
            </a:r>
            <a:r>
              <a:rPr lang="en-US" sz="2400" dirty="0" err="1"/>
              <a:t>Mando</a:t>
            </a:r>
            <a:r>
              <a:rPr lang="en-US" sz="2400" dirty="0"/>
              <a:t> in 2000.</a:t>
            </a:r>
            <a:endParaRPr lang="tr-TR" sz="2400" dirty="0"/>
          </a:p>
        </p:txBody>
      </p:sp>
      <p:pic>
        <p:nvPicPr>
          <p:cNvPr id="2" name="Resim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91264" y="3368961"/>
            <a:ext cx="2965930" cy="2221585"/>
          </a:xfrm>
          <a:prstGeom prst="rect">
            <a:avLst/>
          </a:prstGeom>
        </p:spPr>
      </p:pic>
      <p:pic>
        <p:nvPicPr>
          <p:cNvPr id="4" name="Resim 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462430" y="3368961"/>
            <a:ext cx="4070010" cy="2262862"/>
          </a:xfrm>
          <a:prstGeom prst="rect">
            <a:avLst/>
          </a:prstGeom>
        </p:spPr>
      </p:pic>
    </p:spTree>
    <p:extLst>
      <p:ext uri="{BB962C8B-B14F-4D97-AF65-F5344CB8AC3E}">
        <p14:creationId xmlns:p14="http://schemas.microsoft.com/office/powerpoint/2010/main" val="24155939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4289" y="6265886"/>
            <a:ext cx="1979712" cy="406767"/>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6732241" y="253372"/>
            <a:ext cx="856484" cy="470380"/>
          </a:xfrm>
          <a:prstGeom prst="rect">
            <a:avLst/>
          </a:prstGeom>
        </p:spPr>
      </p:pic>
      <p:sp>
        <p:nvSpPr>
          <p:cNvPr id="7" name="Akış Çizelgesi: Gecikme 6"/>
          <p:cNvSpPr/>
          <p:nvPr/>
        </p:nvSpPr>
        <p:spPr>
          <a:xfrm>
            <a:off x="0" y="2971162"/>
            <a:ext cx="306324" cy="612648"/>
          </a:xfrm>
          <a:prstGeom prst="flowChartDelay">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a:p>
        </p:txBody>
      </p:sp>
      <p:sp>
        <p:nvSpPr>
          <p:cNvPr id="8" name="Akış Çizelgesi: Gecikme 7"/>
          <p:cNvSpPr/>
          <p:nvPr/>
        </p:nvSpPr>
        <p:spPr>
          <a:xfrm rot="10800000">
            <a:off x="4572000" y="283003"/>
            <a:ext cx="612648" cy="692044"/>
          </a:xfrm>
          <a:prstGeom prst="flowChartDelay">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tr-TR"/>
          </a:p>
        </p:txBody>
      </p:sp>
      <p:sp>
        <p:nvSpPr>
          <p:cNvPr id="9" name="Yuvarlatılmış Dikdörtgen 8"/>
          <p:cNvSpPr/>
          <p:nvPr/>
        </p:nvSpPr>
        <p:spPr>
          <a:xfrm>
            <a:off x="4733308" y="288683"/>
            <a:ext cx="4139952" cy="692045"/>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tr-TR"/>
          </a:p>
        </p:txBody>
      </p:sp>
      <p:pic>
        <p:nvPicPr>
          <p:cNvPr id="10" name="Resim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04048" y="381959"/>
            <a:ext cx="1016025" cy="526761"/>
          </a:xfrm>
          <a:prstGeom prst="rect">
            <a:avLst/>
          </a:prstGeom>
        </p:spPr>
      </p:pic>
      <p:pic>
        <p:nvPicPr>
          <p:cNvPr id="11" name="Resim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34913" y="368720"/>
            <a:ext cx="1029375" cy="540000"/>
          </a:xfrm>
          <a:prstGeom prst="rect">
            <a:avLst/>
          </a:prstGeom>
        </p:spPr>
      </p:pic>
      <p:sp>
        <p:nvSpPr>
          <p:cNvPr id="17" name="Subtitle 2"/>
          <p:cNvSpPr txBox="1">
            <a:spLocks/>
          </p:cNvSpPr>
          <p:nvPr/>
        </p:nvSpPr>
        <p:spPr>
          <a:xfrm>
            <a:off x="1532908" y="6275333"/>
            <a:ext cx="6400800" cy="387871"/>
          </a:xfrm>
          <a:prstGeom prst="rect">
            <a:avLst/>
          </a:prstGeom>
        </p:spPr>
        <p:txBody>
          <a:bodyPr vert="horz" lIns="91440" tIns="45720" rIns="91440" bIns="45720" rtlCol="0">
            <a:norm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lang="tr-TR" sz="1200" dirty="0" smtClean="0">
                <a:solidFill>
                  <a:schemeClr val="tx2"/>
                </a:solidFill>
                <a:latin typeface="Arial"/>
                <a:cs typeface="Arial"/>
                <a:hlinkClick r:id="rId6"/>
              </a:rPr>
              <a:t>www.musictoall.eu</a:t>
            </a:r>
            <a:endParaRPr lang="tr-TR" sz="1200" dirty="0" smtClean="0">
              <a:solidFill>
                <a:schemeClr val="tx2"/>
              </a:solidFill>
              <a:latin typeface="Arial"/>
              <a:cs typeface="Arial"/>
            </a:endParaRPr>
          </a:p>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kumimoji="0" lang="en-US" sz="1200" b="0" i="0" u="none" strike="noStrike" kern="1200" cap="none" spc="0" normalizeH="0" baseline="0" noProof="0" dirty="0">
              <a:ln>
                <a:noFill/>
              </a:ln>
              <a:solidFill>
                <a:schemeClr val="tx2"/>
              </a:solidFill>
              <a:effectLst/>
              <a:uLnTx/>
              <a:uFillTx/>
              <a:latin typeface="Arial"/>
              <a:cs typeface="Arial"/>
            </a:endParaRPr>
          </a:p>
        </p:txBody>
      </p:sp>
      <p:pic>
        <p:nvPicPr>
          <p:cNvPr id="13" name="Resim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82198" y="260648"/>
            <a:ext cx="1052658" cy="720000"/>
          </a:xfrm>
          <a:prstGeom prst="rect">
            <a:avLst/>
          </a:prstGeom>
        </p:spPr>
      </p:pic>
      <p:pic>
        <p:nvPicPr>
          <p:cNvPr id="3" name="Resim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08304" y="404664"/>
            <a:ext cx="658882" cy="468000"/>
          </a:xfrm>
          <a:prstGeom prst="rect">
            <a:avLst/>
          </a:prstGeom>
        </p:spPr>
      </p:pic>
      <p:sp>
        <p:nvSpPr>
          <p:cNvPr id="12" name="Dikdörtgen 11"/>
          <p:cNvSpPr/>
          <p:nvPr/>
        </p:nvSpPr>
        <p:spPr>
          <a:xfrm>
            <a:off x="3749313" y="1916832"/>
            <a:ext cx="4567103" cy="2308324"/>
          </a:xfrm>
          <a:prstGeom prst="rect">
            <a:avLst/>
          </a:prstGeom>
        </p:spPr>
        <p:txBody>
          <a:bodyPr wrap="square">
            <a:spAutoFit/>
          </a:bodyPr>
          <a:lstStyle/>
          <a:p>
            <a:r>
              <a:rPr lang="en-US" sz="2400" dirty="0"/>
              <a:t>Competing for Turkey in the 48th Eurovision Song Contest held in Riga, the capital of Latvia, on May 24, 2003, </a:t>
            </a:r>
            <a:r>
              <a:rPr lang="en-US" sz="2400" dirty="0" err="1"/>
              <a:t>Sertab</a:t>
            </a:r>
            <a:r>
              <a:rPr lang="en-US" sz="2400" dirty="0"/>
              <a:t> </a:t>
            </a:r>
            <a:r>
              <a:rPr lang="en-US" sz="2400" dirty="0" err="1"/>
              <a:t>Erener</a:t>
            </a:r>
            <a:r>
              <a:rPr lang="en-US" sz="2400" dirty="0"/>
              <a:t> and her team won 167 points with their song 'Every Way That I Can</a:t>
            </a:r>
            <a:r>
              <a:rPr lang="en-US" sz="2400" dirty="0" smtClean="0"/>
              <a:t>'</a:t>
            </a:r>
            <a:r>
              <a:rPr lang="tr-TR" sz="2400" dirty="0" smtClean="0"/>
              <a:t>.</a:t>
            </a:r>
            <a:endParaRPr lang="tr-TR" sz="2400" dirty="0"/>
          </a:p>
        </p:txBody>
      </p:sp>
      <p:pic>
        <p:nvPicPr>
          <p:cNvPr id="2" name="Resim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39552" y="1753210"/>
            <a:ext cx="3024336" cy="4090693"/>
          </a:xfrm>
          <a:prstGeom prst="rect">
            <a:avLst/>
          </a:prstGeom>
        </p:spPr>
      </p:pic>
    </p:spTree>
    <p:extLst>
      <p:ext uri="{BB962C8B-B14F-4D97-AF65-F5344CB8AC3E}">
        <p14:creationId xmlns:p14="http://schemas.microsoft.com/office/powerpoint/2010/main" val="25182232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4289" y="6265886"/>
            <a:ext cx="1979712" cy="406767"/>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6732241" y="253372"/>
            <a:ext cx="856484" cy="470380"/>
          </a:xfrm>
          <a:prstGeom prst="rect">
            <a:avLst/>
          </a:prstGeom>
        </p:spPr>
      </p:pic>
      <p:sp>
        <p:nvSpPr>
          <p:cNvPr id="7" name="Akış Çizelgesi: Gecikme 6"/>
          <p:cNvSpPr/>
          <p:nvPr/>
        </p:nvSpPr>
        <p:spPr>
          <a:xfrm>
            <a:off x="0" y="2971162"/>
            <a:ext cx="306324" cy="612648"/>
          </a:xfrm>
          <a:prstGeom prst="flowChartDelay">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a:p>
        </p:txBody>
      </p:sp>
      <p:sp>
        <p:nvSpPr>
          <p:cNvPr id="8" name="Akış Çizelgesi: Gecikme 7"/>
          <p:cNvSpPr/>
          <p:nvPr/>
        </p:nvSpPr>
        <p:spPr>
          <a:xfrm rot="10800000">
            <a:off x="4572000" y="283003"/>
            <a:ext cx="612648" cy="692044"/>
          </a:xfrm>
          <a:prstGeom prst="flowChartDelay">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tr-TR"/>
          </a:p>
        </p:txBody>
      </p:sp>
      <p:sp>
        <p:nvSpPr>
          <p:cNvPr id="9" name="Yuvarlatılmış Dikdörtgen 8"/>
          <p:cNvSpPr/>
          <p:nvPr/>
        </p:nvSpPr>
        <p:spPr>
          <a:xfrm>
            <a:off x="4733308" y="288683"/>
            <a:ext cx="4139952" cy="692045"/>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tr-TR"/>
          </a:p>
        </p:txBody>
      </p:sp>
      <p:pic>
        <p:nvPicPr>
          <p:cNvPr id="10" name="Resim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04048" y="381959"/>
            <a:ext cx="1016025" cy="526761"/>
          </a:xfrm>
          <a:prstGeom prst="rect">
            <a:avLst/>
          </a:prstGeom>
        </p:spPr>
      </p:pic>
      <p:pic>
        <p:nvPicPr>
          <p:cNvPr id="11" name="Resim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34913" y="368720"/>
            <a:ext cx="1029375" cy="540000"/>
          </a:xfrm>
          <a:prstGeom prst="rect">
            <a:avLst/>
          </a:prstGeom>
        </p:spPr>
      </p:pic>
      <p:sp>
        <p:nvSpPr>
          <p:cNvPr id="17" name="Subtitle 2"/>
          <p:cNvSpPr txBox="1">
            <a:spLocks/>
          </p:cNvSpPr>
          <p:nvPr/>
        </p:nvSpPr>
        <p:spPr>
          <a:xfrm>
            <a:off x="1532908" y="6275333"/>
            <a:ext cx="6400800" cy="387871"/>
          </a:xfrm>
          <a:prstGeom prst="rect">
            <a:avLst/>
          </a:prstGeom>
        </p:spPr>
        <p:txBody>
          <a:bodyPr vert="horz" lIns="91440" tIns="45720" rIns="91440" bIns="45720" rtlCol="0">
            <a:norm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lang="tr-TR" sz="1200" dirty="0" smtClean="0">
                <a:solidFill>
                  <a:schemeClr val="tx2"/>
                </a:solidFill>
                <a:latin typeface="Arial"/>
                <a:cs typeface="Arial"/>
                <a:hlinkClick r:id="rId6"/>
              </a:rPr>
              <a:t>www.musictoall.eu</a:t>
            </a:r>
            <a:endParaRPr lang="tr-TR" sz="1200" dirty="0" smtClean="0">
              <a:solidFill>
                <a:schemeClr val="tx2"/>
              </a:solidFill>
              <a:latin typeface="Arial"/>
              <a:cs typeface="Arial"/>
            </a:endParaRPr>
          </a:p>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kumimoji="0" lang="en-US" sz="1200" b="0" i="0" u="none" strike="noStrike" kern="1200" cap="none" spc="0" normalizeH="0" baseline="0" noProof="0" dirty="0">
              <a:ln>
                <a:noFill/>
              </a:ln>
              <a:solidFill>
                <a:schemeClr val="tx2"/>
              </a:solidFill>
              <a:effectLst/>
              <a:uLnTx/>
              <a:uFillTx/>
              <a:latin typeface="Arial"/>
              <a:cs typeface="Arial"/>
            </a:endParaRPr>
          </a:p>
        </p:txBody>
      </p:sp>
      <p:pic>
        <p:nvPicPr>
          <p:cNvPr id="13" name="Resim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82198" y="260648"/>
            <a:ext cx="1052658" cy="720000"/>
          </a:xfrm>
          <a:prstGeom prst="rect">
            <a:avLst/>
          </a:prstGeom>
        </p:spPr>
      </p:pic>
      <p:pic>
        <p:nvPicPr>
          <p:cNvPr id="3" name="Resim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08304" y="404664"/>
            <a:ext cx="658882" cy="468000"/>
          </a:xfrm>
          <a:prstGeom prst="rect">
            <a:avLst/>
          </a:prstGeom>
        </p:spPr>
      </p:pic>
      <p:sp>
        <p:nvSpPr>
          <p:cNvPr id="16" name="Başlık 1"/>
          <p:cNvSpPr>
            <a:spLocks noGrp="1"/>
          </p:cNvSpPr>
          <p:nvPr>
            <p:ph type="title"/>
          </p:nvPr>
        </p:nvSpPr>
        <p:spPr>
          <a:xfrm>
            <a:off x="5004048" y="2705986"/>
            <a:ext cx="4402832" cy="1143000"/>
          </a:xfrm>
        </p:spPr>
        <p:txBody>
          <a:bodyPr>
            <a:normAutofit fontScale="90000"/>
          </a:bodyPr>
          <a:lstStyle/>
          <a:p>
            <a:r>
              <a:rPr lang="tr-TR" b="1" i="1" dirty="0" smtClean="0"/>
              <a:t>«</a:t>
            </a:r>
            <a:r>
              <a:rPr lang="tr-TR" b="1" dirty="0"/>
              <a:t>Ada </a:t>
            </a:r>
            <a:r>
              <a:rPr lang="tr-TR" b="1" dirty="0" smtClean="0"/>
              <a:t>Sahilleri</a:t>
            </a:r>
            <a:r>
              <a:rPr lang="tr-TR" b="1" i="1" dirty="0" smtClean="0"/>
              <a:t>»</a:t>
            </a:r>
            <a:r>
              <a:rPr lang="tr-TR" dirty="0" smtClean="0"/>
              <a:t/>
            </a:r>
            <a:br>
              <a:rPr lang="tr-TR" dirty="0" smtClean="0"/>
            </a:br>
            <a:r>
              <a:rPr lang="tr-TR" dirty="0" smtClean="0"/>
              <a:t/>
            </a:r>
            <a:br>
              <a:rPr lang="tr-TR" dirty="0" smtClean="0"/>
            </a:br>
            <a:r>
              <a:rPr lang="tr-TR" dirty="0"/>
              <a:t/>
            </a:r>
            <a:br>
              <a:rPr lang="tr-TR" dirty="0"/>
            </a:br>
            <a:r>
              <a:rPr lang="tr-TR" dirty="0" smtClean="0"/>
              <a:t>FOLK SONG</a:t>
            </a:r>
            <a:endParaRPr lang="tr-TR" dirty="0"/>
          </a:p>
        </p:txBody>
      </p:sp>
      <p:pic>
        <p:nvPicPr>
          <p:cNvPr id="14" name="Resim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19913" y="1632306"/>
            <a:ext cx="5088191" cy="3883986"/>
          </a:xfrm>
          <a:prstGeom prst="rect">
            <a:avLst/>
          </a:prstGeom>
        </p:spPr>
      </p:pic>
    </p:spTree>
    <p:extLst>
      <p:ext uri="{BB962C8B-B14F-4D97-AF65-F5344CB8AC3E}">
        <p14:creationId xmlns:p14="http://schemas.microsoft.com/office/powerpoint/2010/main" val="9872964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5" name="Resim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4289" y="6265886"/>
            <a:ext cx="1979712" cy="406767"/>
          </a:xfrm>
          <a:prstGeom prst="rect">
            <a:avLst/>
          </a:prstGeom>
        </p:spPr>
      </p:pic>
      <p:pic>
        <p:nvPicPr>
          <p:cNvPr id="6" name="Resim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732241" y="253372"/>
            <a:ext cx="856484" cy="470380"/>
          </a:xfrm>
          <a:prstGeom prst="rect">
            <a:avLst/>
          </a:prstGeom>
        </p:spPr>
      </p:pic>
      <p:sp>
        <p:nvSpPr>
          <p:cNvPr id="7" name="Akış Çizelgesi: Gecikme 6"/>
          <p:cNvSpPr/>
          <p:nvPr/>
        </p:nvSpPr>
        <p:spPr>
          <a:xfrm>
            <a:off x="0" y="2971162"/>
            <a:ext cx="306324" cy="612648"/>
          </a:xfrm>
          <a:prstGeom prst="flowChartDelay">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a:p>
        </p:txBody>
      </p:sp>
      <p:sp>
        <p:nvSpPr>
          <p:cNvPr id="8" name="Akış Çizelgesi: Gecikme 7"/>
          <p:cNvSpPr/>
          <p:nvPr/>
        </p:nvSpPr>
        <p:spPr>
          <a:xfrm rot="10800000">
            <a:off x="4572000" y="283003"/>
            <a:ext cx="612648" cy="692044"/>
          </a:xfrm>
          <a:prstGeom prst="flowChartDelay">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tr-TR"/>
          </a:p>
        </p:txBody>
      </p:sp>
      <p:sp>
        <p:nvSpPr>
          <p:cNvPr id="9" name="Yuvarlatılmış Dikdörtgen 8"/>
          <p:cNvSpPr/>
          <p:nvPr/>
        </p:nvSpPr>
        <p:spPr>
          <a:xfrm>
            <a:off x="4733308" y="288683"/>
            <a:ext cx="4139952" cy="692045"/>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tr-TR"/>
          </a:p>
        </p:txBody>
      </p:sp>
      <p:pic>
        <p:nvPicPr>
          <p:cNvPr id="10" name="Resim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04048" y="381959"/>
            <a:ext cx="1016025" cy="526761"/>
          </a:xfrm>
          <a:prstGeom prst="rect">
            <a:avLst/>
          </a:prstGeom>
        </p:spPr>
      </p:pic>
      <p:pic>
        <p:nvPicPr>
          <p:cNvPr id="11" name="Resim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34913" y="368720"/>
            <a:ext cx="1029375" cy="540000"/>
          </a:xfrm>
          <a:prstGeom prst="rect">
            <a:avLst/>
          </a:prstGeom>
        </p:spPr>
      </p:pic>
      <p:sp>
        <p:nvSpPr>
          <p:cNvPr id="17" name="Subtitle 2"/>
          <p:cNvSpPr txBox="1">
            <a:spLocks/>
          </p:cNvSpPr>
          <p:nvPr/>
        </p:nvSpPr>
        <p:spPr>
          <a:xfrm>
            <a:off x="1532908" y="6275333"/>
            <a:ext cx="6400800" cy="387871"/>
          </a:xfrm>
          <a:prstGeom prst="rect">
            <a:avLst/>
          </a:prstGeom>
        </p:spPr>
        <p:txBody>
          <a:bodyPr vert="horz" lIns="91440" tIns="45720" rIns="91440" bIns="45720" rtlCol="0">
            <a:norm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lang="tr-TR" sz="1200" dirty="0" smtClean="0">
                <a:solidFill>
                  <a:schemeClr val="tx2"/>
                </a:solidFill>
                <a:latin typeface="Arial"/>
                <a:cs typeface="Arial"/>
                <a:hlinkClick r:id="rId8"/>
              </a:rPr>
              <a:t>www.musictoall.eu</a:t>
            </a:r>
            <a:endParaRPr lang="tr-TR" sz="1200" dirty="0" smtClean="0">
              <a:solidFill>
                <a:schemeClr val="tx2"/>
              </a:solidFill>
              <a:latin typeface="Arial"/>
              <a:cs typeface="Arial"/>
            </a:endParaRPr>
          </a:p>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kumimoji="0" lang="en-US" sz="1200" b="0" i="0" u="none" strike="noStrike" kern="1200" cap="none" spc="0" normalizeH="0" baseline="0" noProof="0" dirty="0">
              <a:ln>
                <a:noFill/>
              </a:ln>
              <a:solidFill>
                <a:schemeClr val="tx2"/>
              </a:solidFill>
              <a:effectLst/>
              <a:uLnTx/>
              <a:uFillTx/>
              <a:latin typeface="Arial"/>
              <a:cs typeface="Arial"/>
            </a:endParaRPr>
          </a:p>
        </p:txBody>
      </p:sp>
      <p:pic>
        <p:nvPicPr>
          <p:cNvPr id="13" name="Resim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082198" y="260648"/>
            <a:ext cx="1052658" cy="720000"/>
          </a:xfrm>
          <a:prstGeom prst="rect">
            <a:avLst/>
          </a:prstGeom>
        </p:spPr>
      </p:pic>
      <p:pic>
        <p:nvPicPr>
          <p:cNvPr id="3" name="Resim 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308304" y="404664"/>
            <a:ext cx="658882" cy="468000"/>
          </a:xfrm>
          <a:prstGeom prst="rect">
            <a:avLst/>
          </a:prstGeom>
        </p:spPr>
      </p:pic>
      <p:pic>
        <p:nvPicPr>
          <p:cNvPr id="2" name="Ada Sahillerinde">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11"/>
          <a:stretch>
            <a:fillRect/>
          </a:stretch>
        </p:blipFill>
        <p:spPr>
          <a:xfrm>
            <a:off x="2184874" y="1229629"/>
            <a:ext cx="4774252" cy="4774252"/>
          </a:xfrm>
          <a:prstGeom prst="rect">
            <a:avLst/>
          </a:prstGeom>
        </p:spPr>
      </p:pic>
    </p:spTree>
    <p:extLst>
      <p:ext uri="{BB962C8B-B14F-4D97-AF65-F5344CB8AC3E}">
        <p14:creationId xmlns:p14="http://schemas.microsoft.com/office/powerpoint/2010/main" val="180081898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4289" y="6265886"/>
            <a:ext cx="1979712" cy="406767"/>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6732241" y="253372"/>
            <a:ext cx="856484" cy="470380"/>
          </a:xfrm>
          <a:prstGeom prst="rect">
            <a:avLst/>
          </a:prstGeom>
        </p:spPr>
      </p:pic>
      <p:sp>
        <p:nvSpPr>
          <p:cNvPr id="7" name="Akış Çizelgesi: Gecikme 6"/>
          <p:cNvSpPr/>
          <p:nvPr/>
        </p:nvSpPr>
        <p:spPr>
          <a:xfrm>
            <a:off x="0" y="2971162"/>
            <a:ext cx="306324" cy="612648"/>
          </a:xfrm>
          <a:prstGeom prst="flowChartDelay">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a:p>
        </p:txBody>
      </p:sp>
      <p:sp>
        <p:nvSpPr>
          <p:cNvPr id="8" name="Akış Çizelgesi: Gecikme 7"/>
          <p:cNvSpPr/>
          <p:nvPr/>
        </p:nvSpPr>
        <p:spPr>
          <a:xfrm rot="10800000">
            <a:off x="4572000" y="283003"/>
            <a:ext cx="612648" cy="692044"/>
          </a:xfrm>
          <a:prstGeom prst="flowChartDelay">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tr-TR"/>
          </a:p>
        </p:txBody>
      </p:sp>
      <p:sp>
        <p:nvSpPr>
          <p:cNvPr id="9" name="Yuvarlatılmış Dikdörtgen 8"/>
          <p:cNvSpPr/>
          <p:nvPr/>
        </p:nvSpPr>
        <p:spPr>
          <a:xfrm>
            <a:off x="4733308" y="288683"/>
            <a:ext cx="4139952" cy="692045"/>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tr-TR"/>
          </a:p>
        </p:txBody>
      </p:sp>
      <p:pic>
        <p:nvPicPr>
          <p:cNvPr id="10" name="Resim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04048" y="381959"/>
            <a:ext cx="1016025" cy="526761"/>
          </a:xfrm>
          <a:prstGeom prst="rect">
            <a:avLst/>
          </a:prstGeom>
        </p:spPr>
      </p:pic>
      <p:pic>
        <p:nvPicPr>
          <p:cNvPr id="11" name="Resim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34913" y="368720"/>
            <a:ext cx="1029375" cy="540000"/>
          </a:xfrm>
          <a:prstGeom prst="rect">
            <a:avLst/>
          </a:prstGeom>
        </p:spPr>
      </p:pic>
      <p:sp>
        <p:nvSpPr>
          <p:cNvPr id="17" name="Subtitle 2"/>
          <p:cNvSpPr txBox="1">
            <a:spLocks/>
          </p:cNvSpPr>
          <p:nvPr/>
        </p:nvSpPr>
        <p:spPr>
          <a:xfrm>
            <a:off x="1532908" y="6275333"/>
            <a:ext cx="6400800" cy="387871"/>
          </a:xfrm>
          <a:prstGeom prst="rect">
            <a:avLst/>
          </a:prstGeom>
        </p:spPr>
        <p:txBody>
          <a:bodyPr vert="horz" lIns="91440" tIns="45720" rIns="91440" bIns="45720" rtlCol="0">
            <a:norm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lang="tr-TR" sz="1200" dirty="0" smtClean="0">
                <a:solidFill>
                  <a:schemeClr val="tx2"/>
                </a:solidFill>
                <a:latin typeface="Arial"/>
                <a:cs typeface="Arial"/>
                <a:hlinkClick r:id="rId6"/>
              </a:rPr>
              <a:t>www.musictoall.eu</a:t>
            </a:r>
            <a:endParaRPr lang="tr-TR" sz="1200" dirty="0" smtClean="0">
              <a:solidFill>
                <a:schemeClr val="tx2"/>
              </a:solidFill>
              <a:latin typeface="Arial"/>
              <a:cs typeface="Arial"/>
            </a:endParaRPr>
          </a:p>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kumimoji="0" lang="en-US" sz="1200" b="0" i="0" u="none" strike="noStrike" kern="1200" cap="none" spc="0" normalizeH="0" baseline="0" noProof="0" dirty="0">
              <a:ln>
                <a:noFill/>
              </a:ln>
              <a:solidFill>
                <a:schemeClr val="tx2"/>
              </a:solidFill>
              <a:effectLst/>
              <a:uLnTx/>
              <a:uFillTx/>
              <a:latin typeface="Arial"/>
              <a:cs typeface="Arial"/>
            </a:endParaRPr>
          </a:p>
        </p:txBody>
      </p:sp>
      <p:pic>
        <p:nvPicPr>
          <p:cNvPr id="13" name="Resim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82198" y="260648"/>
            <a:ext cx="1052658" cy="720000"/>
          </a:xfrm>
          <a:prstGeom prst="rect">
            <a:avLst/>
          </a:prstGeom>
        </p:spPr>
      </p:pic>
      <p:pic>
        <p:nvPicPr>
          <p:cNvPr id="3" name="Resim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08304" y="404664"/>
            <a:ext cx="658882" cy="468000"/>
          </a:xfrm>
          <a:prstGeom prst="rect">
            <a:avLst/>
          </a:prstGeom>
        </p:spPr>
      </p:pic>
      <p:sp>
        <p:nvSpPr>
          <p:cNvPr id="14" name="Dikdörtgen 13"/>
          <p:cNvSpPr/>
          <p:nvPr/>
        </p:nvSpPr>
        <p:spPr>
          <a:xfrm>
            <a:off x="407763" y="2848158"/>
            <a:ext cx="8577989" cy="769441"/>
          </a:xfrm>
          <a:prstGeom prst="rect">
            <a:avLst/>
          </a:prstGeom>
        </p:spPr>
        <p:txBody>
          <a:bodyPr wrap="none">
            <a:spAutoFit/>
          </a:bodyPr>
          <a:lstStyle/>
          <a:p>
            <a:r>
              <a:rPr lang="en-US" sz="4400" b="1" dirty="0" smtClean="0">
                <a:latin typeface="Lucida Calligraphy" pitchFamily="66" charset="0"/>
              </a:rPr>
              <a:t>Thank you for your interest</a:t>
            </a:r>
            <a:endParaRPr lang="tr-TR" sz="4400" b="1" dirty="0">
              <a:latin typeface="Lucida Calligraphy" pitchFamily="66" charset="0"/>
            </a:endParaRPr>
          </a:p>
        </p:txBody>
      </p:sp>
    </p:spTree>
    <p:extLst>
      <p:ext uri="{BB962C8B-B14F-4D97-AF65-F5344CB8AC3E}">
        <p14:creationId xmlns:p14="http://schemas.microsoft.com/office/powerpoint/2010/main" val="12820645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bg1"/>
          </a:solidFill>
        </a:ln>
      </a:spPr>
      <a:bodyPr rtlCol="0" anchor="ctr"/>
      <a:lstStyle>
        <a:defPPr algn="ctr">
          <a:defRPr/>
        </a:defPPr>
      </a:lstStyle>
      <a:style>
        <a:lnRef idx="2">
          <a:schemeClr val="accent6"/>
        </a:lnRef>
        <a:fillRef idx="1">
          <a:schemeClr val="lt1"/>
        </a:fillRef>
        <a:effectRef idx="0">
          <a:schemeClr val="accent6"/>
        </a:effectRef>
        <a:fontRef idx="minor">
          <a:schemeClr val="dk1"/>
        </a:fontRef>
      </a:style>
    </a:spDef>
  </a:objectDefaults>
  <a:extraClrSchemeLst/>
</a:theme>
</file>

<file path=docProps/app.xml><?xml version="1.0" encoding="utf-8"?>
<Properties xmlns="http://schemas.openxmlformats.org/officeDocument/2006/extended-properties" xmlns:vt="http://schemas.openxmlformats.org/officeDocument/2006/docPropsVTypes">
  <TotalTime>535</TotalTime>
  <Words>286</Words>
  <Application>Microsoft Office PowerPoint</Application>
  <PresentationFormat>Ekran Gösterisi (4:3)</PresentationFormat>
  <Paragraphs>19</Paragraphs>
  <Slides>8</Slides>
  <Notes>0</Notes>
  <HiddenSlides>0</HiddenSlides>
  <MMClips>1</MMClips>
  <ScaleCrop>false</ScaleCrop>
  <HeadingPairs>
    <vt:vector size="4" baseType="variant">
      <vt:variant>
        <vt:lpstr>Tema</vt:lpstr>
      </vt:variant>
      <vt:variant>
        <vt:i4>1</vt:i4>
      </vt:variant>
      <vt:variant>
        <vt:lpstr>Slayt Başlıkları</vt:lpstr>
      </vt:variant>
      <vt:variant>
        <vt:i4>8</vt:i4>
      </vt:variant>
    </vt:vector>
  </HeadingPairs>
  <TitlesOfParts>
    <vt:vector size="9" baseType="lpstr">
      <vt:lpstr>Ofis Teması</vt:lpstr>
      <vt:lpstr>ATATÜRK SECONDARY SCHOOL</vt:lpstr>
      <vt:lpstr>PowerPoint Sunusu</vt:lpstr>
      <vt:lpstr>PowerPoint Sunusu</vt:lpstr>
      <vt:lpstr>PowerPoint Sunusu</vt:lpstr>
      <vt:lpstr>PowerPoint Sunusu</vt:lpstr>
      <vt:lpstr>«Ada Sahilleri»   FOLK SONG</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ATATÜRK SECONDARY SCHOOL</dc:title>
  <dc:creator>kadirgür</dc:creator>
  <cp:lastModifiedBy>user</cp:lastModifiedBy>
  <cp:revision>79</cp:revision>
  <dcterms:created xsi:type="dcterms:W3CDTF">2021-05-09T18:20:40Z</dcterms:created>
  <dcterms:modified xsi:type="dcterms:W3CDTF">2022-02-06T12:48:01Z</dcterms:modified>
</cp:coreProperties>
</file>