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3" r:id="rId4"/>
    <p:sldId id="314" r:id="rId5"/>
    <p:sldId id="315" r:id="rId6"/>
    <p:sldId id="320" r:id="rId7"/>
    <p:sldId id="316" r:id="rId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708" autoAdjust="0"/>
  </p:normalViewPr>
  <p:slideViewPr>
    <p:cSldViewPr>
      <p:cViewPr>
        <p:scale>
          <a:sx n="72" d="100"/>
          <a:sy n="72" d="100"/>
        </p:scale>
        <p:origin x="-132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49831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345703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4972049" y="366713"/>
            <a:ext cx="1543051" cy="780097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342901" y="366713"/>
            <a:ext cx="4476751" cy="780097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90510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09525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43113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3429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35052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269725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471CB4-65F8-4FA8-A186-AAE8C15C559D}" type="datetimeFigureOut">
              <a:rPr lang="tr-TR" smtClean="0"/>
              <a:t>6.02.2022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417005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471CB4-65F8-4FA8-A186-AAE8C15C559D}" type="datetimeFigureOut">
              <a:rPr lang="tr-TR" smtClean="0"/>
              <a:t>6.02.2022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43905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471CB4-65F8-4FA8-A186-AAE8C15C559D}" type="datetimeFigureOut">
              <a:rPr lang="tr-TR" smtClean="0"/>
              <a:t>6.02.2022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58580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1627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1"/>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224144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71CB4-65F8-4FA8-A186-AAE8C15C559D}" type="datetimeFigureOut">
              <a:rPr lang="tr-TR" smtClean="0"/>
              <a:t>6.02.2022</a:t>
            </a:fld>
            <a:endParaRPr lang="tr-TR"/>
          </a:p>
        </p:txBody>
      </p:sp>
      <p:sp>
        <p:nvSpPr>
          <p:cNvPr id="5" name="Altbilgi Yer Tutucusu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DD5C2-4D52-4677-8088-8967789B68B6}" type="slidenum">
              <a:rPr lang="tr-TR" smtClean="0"/>
              <a:t>‹#›</a:t>
            </a:fld>
            <a:endParaRPr lang="tr-TR"/>
          </a:p>
        </p:txBody>
      </p:sp>
    </p:spTree>
    <p:extLst>
      <p:ext uri="{BB962C8B-B14F-4D97-AF65-F5344CB8AC3E}">
        <p14:creationId xmlns:p14="http://schemas.microsoft.com/office/powerpoint/2010/main" val="935786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hyperlink" Target="http://www.musictoall.eu/" TargetMode="External"/><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image" Target="../media/image12.pn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000"/>
          </a:stretch>
        </a:blip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79512" y="2924944"/>
            <a:ext cx="7416824" cy="1008112"/>
          </a:xfrm>
        </p:spPr>
        <p:txBody>
          <a:bodyPr>
            <a:normAutofit/>
          </a:bodyPr>
          <a:lstStyle/>
          <a:p>
            <a:r>
              <a:rPr lang="tr-TR" sz="5000" b="1" i="1" dirty="0">
                <a:solidFill>
                  <a:schemeClr val="tx1"/>
                </a:solidFill>
              </a:rPr>
              <a:t>LEADING FOLK </a:t>
            </a:r>
            <a:r>
              <a:rPr lang="tr-TR" sz="5000" b="1" i="1" dirty="0" smtClean="0">
                <a:solidFill>
                  <a:schemeClr val="tx1"/>
                </a:solidFill>
              </a:rPr>
              <a:t>SINGERS</a:t>
            </a:r>
            <a:endParaRPr lang="tr-TR" sz="5000" b="1" i="1" dirty="0">
              <a:solidFill>
                <a:schemeClr val="tx1"/>
              </a:solidFill>
            </a:endParaRPr>
          </a:p>
        </p:txBody>
      </p:sp>
      <p:sp>
        <p:nvSpPr>
          <p:cNvPr id="4" name="Subtitle 2"/>
          <p:cNvSpPr txBox="1">
            <a:spLocks noGrp="1"/>
          </p:cNvSpPr>
          <p:nvPr>
            <p:ph type="ctrTitle"/>
          </p:nvPr>
        </p:nvSpPr>
        <p:spPr>
          <a:xfrm>
            <a:off x="179512" y="1340768"/>
            <a:ext cx="7992888" cy="1007318"/>
          </a:xfrm>
          <a:prstGeom prst="rect">
            <a:avLst/>
          </a:prstGeom>
        </p:spPr>
        <p:txBody>
          <a:bodyPr vert="horz" lIns="91440" tIns="45720" rIns="91440" bIns="45720" rtlCol="0">
            <a:no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3600" baseline="0" dirty="0" smtClean="0">
                <a:solidFill>
                  <a:schemeClr val="bg1"/>
                </a:solidFill>
                <a:latin typeface="Arial"/>
                <a:cs typeface="Arial"/>
              </a:rPr>
              <a:t>ATATÜRK</a:t>
            </a:r>
            <a:r>
              <a:rPr lang="tr-TR" sz="3600" dirty="0" smtClean="0">
                <a:solidFill>
                  <a:schemeClr val="bg1"/>
                </a:solidFill>
                <a:latin typeface="Arial"/>
                <a:cs typeface="Arial"/>
              </a:rPr>
              <a:t> SECONDARY SCHOOL</a:t>
            </a:r>
            <a:endParaRPr kumimoji="0" lang="en-US" sz="3600" b="0" i="0" u="none" strike="noStrike" kern="1200" cap="none" spc="0" normalizeH="0" baseline="0" noProof="0" dirty="0">
              <a:ln>
                <a:noFill/>
              </a:ln>
              <a:solidFill>
                <a:schemeClr val="bg1"/>
              </a:solidFill>
              <a:effectLst/>
              <a:uLnTx/>
              <a:uFillTx/>
              <a:latin typeface="Arial"/>
              <a:ea typeface="+mn-ea"/>
              <a:cs typeface="Arial"/>
            </a:endParaRPr>
          </a:p>
        </p:txBody>
      </p:sp>
      <p:sp>
        <p:nvSpPr>
          <p:cNvPr id="5" name="Subtitle 2"/>
          <p:cNvSpPr txBox="1">
            <a:spLocks/>
          </p:cNvSpPr>
          <p:nvPr/>
        </p:nvSpPr>
        <p:spPr>
          <a:xfrm>
            <a:off x="1371600" y="6037634"/>
            <a:ext cx="6400800" cy="775742"/>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tr-TR" b="0" i="0" u="none" strike="noStrike" kern="1200" cap="none" spc="0" normalizeH="0" baseline="0" noProof="0" dirty="0" smtClean="0">
                <a:ln>
                  <a:noFill/>
                </a:ln>
                <a:solidFill>
                  <a:schemeClr val="bg1"/>
                </a:solidFill>
                <a:effectLst/>
                <a:uLnTx/>
                <a:uFillTx/>
                <a:latin typeface="Arial"/>
                <a:ea typeface="+mn-ea"/>
                <a:cs typeface="Arial"/>
              </a:rPr>
              <a:t>2019 – 2022</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dirty="0" smtClean="0">
                <a:solidFill>
                  <a:schemeClr val="bg1"/>
                </a:solidFill>
                <a:latin typeface="Arial"/>
                <a:cs typeface="Arial"/>
              </a:rPr>
              <a:t>www.musictoall.eu</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b="0" i="0" u="none" strike="noStrike" kern="1200" cap="none" spc="0" normalizeH="0" baseline="0" noProof="0" dirty="0">
              <a:ln>
                <a:noFill/>
              </a:ln>
              <a:solidFill>
                <a:schemeClr val="bg1"/>
              </a:solidFill>
              <a:effectLst/>
              <a:uLnTx/>
              <a:uFillTx/>
              <a:latin typeface="Arial"/>
              <a:cs typeface="Arial"/>
            </a:endParaRPr>
          </a:p>
        </p:txBody>
      </p:sp>
      <p:sp>
        <p:nvSpPr>
          <p:cNvPr id="6" name="Subtitle 2"/>
          <p:cNvSpPr txBox="1">
            <a:spLocks/>
          </p:cNvSpPr>
          <p:nvPr/>
        </p:nvSpPr>
        <p:spPr>
          <a:xfrm>
            <a:off x="1352378" y="5301647"/>
            <a:ext cx="6400800" cy="7429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tr-TR" dirty="0" smtClean="0">
                <a:solidFill>
                  <a:schemeClr val="bg1"/>
                </a:solidFill>
              </a:rPr>
              <a:t>Music </a:t>
            </a:r>
            <a:r>
              <a:rPr lang="tr-TR" dirty="0" err="1" smtClean="0">
                <a:solidFill>
                  <a:schemeClr val="bg1"/>
                </a:solidFill>
              </a:rPr>
              <a:t>to</a:t>
            </a:r>
            <a:r>
              <a:rPr lang="tr-TR" dirty="0" smtClean="0">
                <a:solidFill>
                  <a:schemeClr val="bg1"/>
                </a:solidFill>
              </a:rPr>
              <a:t> </a:t>
            </a:r>
            <a:r>
              <a:rPr lang="tr-TR" dirty="0" err="1" smtClean="0">
                <a:solidFill>
                  <a:schemeClr val="bg1"/>
                </a:solidFill>
              </a:rPr>
              <a:t>All</a:t>
            </a:r>
            <a:endParaRPr lang="en-US" dirty="0">
              <a:solidFill>
                <a:schemeClr val="bg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4761647"/>
            <a:ext cx="1578987" cy="1080000"/>
          </a:xfrm>
          <a:prstGeom prst="rect">
            <a:avLst/>
          </a:prstGeom>
        </p:spPr>
      </p:pic>
    </p:spTree>
    <p:extLst>
      <p:ext uri="{BB962C8B-B14F-4D97-AF65-F5344CB8AC3E}">
        <p14:creationId xmlns:p14="http://schemas.microsoft.com/office/powerpoint/2010/main" val="1166132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6" name="Başlık 1"/>
          <p:cNvSpPr>
            <a:spLocks noGrp="1"/>
          </p:cNvSpPr>
          <p:nvPr>
            <p:ph type="title"/>
          </p:nvPr>
        </p:nvSpPr>
        <p:spPr>
          <a:xfrm>
            <a:off x="153162" y="1173613"/>
            <a:ext cx="8344980" cy="730949"/>
          </a:xfrm>
        </p:spPr>
        <p:txBody>
          <a:bodyPr>
            <a:normAutofit fontScale="90000"/>
          </a:bodyPr>
          <a:lstStyle/>
          <a:p>
            <a:r>
              <a:rPr lang="tr-TR" dirty="0" smtClean="0"/>
              <a:t>TARKAN</a:t>
            </a:r>
            <a:endParaRPr lang="tr-TR" dirty="0"/>
          </a:p>
        </p:txBody>
      </p:sp>
      <p:pic>
        <p:nvPicPr>
          <p:cNvPr id="12" name="Resim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8370" y="1873064"/>
            <a:ext cx="4907260" cy="3370371"/>
          </a:xfrm>
          <a:prstGeom prst="rect">
            <a:avLst/>
          </a:prstGeom>
        </p:spPr>
      </p:pic>
    </p:spTree>
    <p:extLst>
      <p:ext uri="{BB962C8B-B14F-4D97-AF65-F5344CB8AC3E}">
        <p14:creationId xmlns:p14="http://schemas.microsoft.com/office/powerpoint/2010/main" val="987296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4" name="Dikdörtgen 3"/>
          <p:cNvSpPr/>
          <p:nvPr/>
        </p:nvSpPr>
        <p:spPr>
          <a:xfrm>
            <a:off x="611081" y="1124744"/>
            <a:ext cx="8262180" cy="461665"/>
          </a:xfrm>
          <a:prstGeom prst="rect">
            <a:avLst/>
          </a:prstGeom>
        </p:spPr>
        <p:txBody>
          <a:bodyPr wrap="square">
            <a:spAutoFit/>
          </a:bodyPr>
          <a:lstStyle/>
          <a:p>
            <a:endParaRPr lang="tr-TR" sz="2400" dirty="0"/>
          </a:p>
        </p:txBody>
      </p:sp>
      <p:sp>
        <p:nvSpPr>
          <p:cNvPr id="12" name="Dikdörtgen 11"/>
          <p:cNvSpPr/>
          <p:nvPr/>
        </p:nvSpPr>
        <p:spPr>
          <a:xfrm>
            <a:off x="467544" y="1166843"/>
            <a:ext cx="8064896" cy="2308324"/>
          </a:xfrm>
          <a:prstGeom prst="rect">
            <a:avLst/>
          </a:prstGeom>
        </p:spPr>
        <p:txBody>
          <a:bodyPr wrap="square">
            <a:spAutoFit/>
          </a:bodyPr>
          <a:lstStyle/>
          <a:p>
            <a:r>
              <a:rPr lang="en-US" dirty="0" err="1"/>
              <a:t>Tarkan</a:t>
            </a:r>
            <a:r>
              <a:rPr lang="en-US" dirty="0"/>
              <a:t> </a:t>
            </a:r>
            <a:r>
              <a:rPr lang="en-US" dirty="0" err="1"/>
              <a:t>Tevetoğlu</a:t>
            </a:r>
            <a:r>
              <a:rPr lang="en-US" dirty="0"/>
              <a:t> (born 17 October 1972) is a Turkish singer-songwriter. He became known both in Turkey and in Europe with his continuous chart success and sales success in Turkish pop music since the early 1990s.Tarkan was born and raised in the town of </a:t>
            </a:r>
            <a:r>
              <a:rPr lang="en-US" dirty="0" err="1"/>
              <a:t>Alzey</a:t>
            </a:r>
            <a:r>
              <a:rPr lang="en-US" dirty="0"/>
              <a:t> in the Rhineland-Palatinate state of West Germany. He came to Turkey with his family in 1986 and as a result of his interest in music that started in his childhood, he started his first music education in </a:t>
            </a:r>
            <a:r>
              <a:rPr lang="en-US" dirty="0" err="1"/>
              <a:t>Karamürsel</a:t>
            </a:r>
            <a:r>
              <a:rPr lang="en-US" dirty="0"/>
              <a:t>, where he started his high school life. In the following years, he met Mehmet </a:t>
            </a:r>
            <a:r>
              <a:rPr lang="en-US" dirty="0" err="1"/>
              <a:t>Söğütoğlu</a:t>
            </a:r>
            <a:r>
              <a:rPr lang="en-US" dirty="0"/>
              <a:t>, the owner of the Istanbul </a:t>
            </a:r>
            <a:r>
              <a:rPr lang="en-US" dirty="0" err="1"/>
              <a:t>Plak</a:t>
            </a:r>
            <a:r>
              <a:rPr lang="en-US" dirty="0"/>
              <a:t> company, and signed an album contract with the company.</a:t>
            </a:r>
            <a:endParaRPr lang="tr-TR" dirty="0"/>
          </a:p>
        </p:txBody>
      </p:sp>
      <p:pic>
        <p:nvPicPr>
          <p:cNvPr id="14" name="Resim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885" y="3794265"/>
            <a:ext cx="3816846" cy="2308576"/>
          </a:xfrm>
          <a:prstGeom prst="rect">
            <a:avLst/>
          </a:prstGeom>
        </p:spPr>
      </p:pic>
    </p:spTree>
    <p:extLst>
      <p:ext uri="{BB962C8B-B14F-4D97-AF65-F5344CB8AC3E}">
        <p14:creationId xmlns:p14="http://schemas.microsoft.com/office/powerpoint/2010/main" val="1492408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2" name="Dikdörtgen 11"/>
          <p:cNvSpPr/>
          <p:nvPr/>
        </p:nvSpPr>
        <p:spPr>
          <a:xfrm>
            <a:off x="518081" y="1091029"/>
            <a:ext cx="8352928" cy="4093428"/>
          </a:xfrm>
          <a:prstGeom prst="rect">
            <a:avLst/>
          </a:prstGeom>
        </p:spPr>
        <p:txBody>
          <a:bodyPr wrap="square">
            <a:spAutoFit/>
          </a:bodyPr>
          <a:lstStyle/>
          <a:p>
            <a:r>
              <a:rPr lang="en-US" sz="2000" dirty="0" err="1"/>
              <a:t>Tarkan</a:t>
            </a:r>
            <a:r>
              <a:rPr lang="en-US" sz="2000" dirty="0"/>
              <a:t> released his first studio album, Again </a:t>
            </a:r>
            <a:r>
              <a:rPr lang="en-US" sz="2000" dirty="0" err="1"/>
              <a:t>Sensiz</a:t>
            </a:r>
            <a:r>
              <a:rPr lang="en-US" sz="2000" dirty="0"/>
              <a:t>, in the last months of 1992 and debuted with the song "</a:t>
            </a:r>
            <a:r>
              <a:rPr lang="en-US" sz="2000" dirty="0" err="1"/>
              <a:t>Kıl</a:t>
            </a:r>
            <a:r>
              <a:rPr lang="en-US" sz="2000" dirty="0"/>
              <a:t> </a:t>
            </a:r>
            <a:r>
              <a:rPr lang="en-US" sz="2000" dirty="0" err="1"/>
              <a:t>Oldum</a:t>
            </a:r>
            <a:r>
              <a:rPr lang="en-US" sz="2000" dirty="0"/>
              <a:t>" in the album. He achieved commercial success with his second studio album </a:t>
            </a:r>
            <a:r>
              <a:rPr lang="en-US" sz="2000" dirty="0" err="1"/>
              <a:t>Aacayipsin</a:t>
            </a:r>
            <a:r>
              <a:rPr lang="en-US" sz="2000" dirty="0"/>
              <a:t>, released in 1994, and his third studio album, </a:t>
            </a:r>
            <a:r>
              <a:rPr lang="en-US" sz="2000" dirty="0" err="1"/>
              <a:t>Ölürüm</a:t>
            </a:r>
            <a:r>
              <a:rPr lang="en-US" sz="2000" dirty="0"/>
              <a:t> Sana, released in 1998. The single "</a:t>
            </a:r>
            <a:r>
              <a:rPr lang="en-US" sz="2000" dirty="0" err="1"/>
              <a:t>Şımarık</a:t>
            </a:r>
            <a:r>
              <a:rPr lang="en-US" sz="2000" dirty="0"/>
              <a:t>", released from the album </a:t>
            </a:r>
            <a:r>
              <a:rPr lang="en-US" sz="2000" dirty="0" err="1"/>
              <a:t>Ölürüm</a:t>
            </a:r>
            <a:r>
              <a:rPr lang="en-US" sz="2000" dirty="0"/>
              <a:t> Sana, entered the national charts of many countries. He signed with Universal Music Group in 1998. The compilation album </a:t>
            </a:r>
            <a:r>
              <a:rPr lang="en-US" sz="2000" dirty="0" err="1"/>
              <a:t>Tarkan</a:t>
            </a:r>
            <a:r>
              <a:rPr lang="en-US" sz="2000" dirty="0"/>
              <a:t>, released in 1999, won platinum and gold certificates from various countries. He clipped the songs "</a:t>
            </a:r>
            <a:r>
              <a:rPr lang="en-US" sz="2000" dirty="0" err="1"/>
              <a:t>Kuzu</a:t>
            </a:r>
            <a:r>
              <a:rPr lang="en-US" sz="2000" dirty="0"/>
              <a:t> </a:t>
            </a:r>
            <a:r>
              <a:rPr lang="en-US" sz="2000" dirty="0" err="1"/>
              <a:t>Kuzu</a:t>
            </a:r>
            <a:r>
              <a:rPr lang="en-US" sz="2000" dirty="0"/>
              <a:t>", "</a:t>
            </a:r>
            <a:r>
              <a:rPr lang="en-US" sz="2000" dirty="0" err="1"/>
              <a:t>Hüp</a:t>
            </a:r>
            <a:r>
              <a:rPr lang="en-US" sz="2000" dirty="0"/>
              <a:t>" and "</a:t>
            </a:r>
            <a:r>
              <a:rPr lang="en-US" sz="2000" dirty="0" err="1"/>
              <a:t>Verme</a:t>
            </a:r>
            <a:r>
              <a:rPr lang="en-US" sz="2000" dirty="0"/>
              <a:t>" in his fourth studio album Karma, which was released in 2001. He achieved commercial success again with the album </a:t>
            </a:r>
            <a:r>
              <a:rPr lang="en-US" sz="2000" dirty="0" err="1"/>
              <a:t>Dudu</a:t>
            </a:r>
            <a:r>
              <a:rPr lang="en-US" sz="2000" dirty="0"/>
              <a:t>, which was released two years later, and in 2006 he entered some European charts with his first English album, Come Closer. "Bounce" and "Start the Fire" were singles from the album.</a:t>
            </a:r>
            <a:endParaRPr lang="tr-TR" sz="2800" dirty="0"/>
          </a:p>
        </p:txBody>
      </p:sp>
    </p:spTree>
    <p:extLst>
      <p:ext uri="{BB962C8B-B14F-4D97-AF65-F5344CB8AC3E}">
        <p14:creationId xmlns:p14="http://schemas.microsoft.com/office/powerpoint/2010/main" val="547792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4" name="Dikdörtgen 13"/>
          <p:cNvSpPr/>
          <p:nvPr/>
        </p:nvSpPr>
        <p:spPr>
          <a:xfrm>
            <a:off x="611560" y="1196752"/>
            <a:ext cx="7920880" cy="1569660"/>
          </a:xfrm>
          <a:prstGeom prst="rect">
            <a:avLst/>
          </a:prstGeom>
        </p:spPr>
        <p:txBody>
          <a:bodyPr wrap="square">
            <a:spAutoFit/>
          </a:bodyPr>
          <a:lstStyle/>
          <a:p>
            <a:pPr algn="ctr"/>
            <a:r>
              <a:rPr lang="en-US" sz="2400" dirty="0"/>
              <a:t>Taking part in various social responsibility projects as well as musical projects, </a:t>
            </a:r>
            <a:r>
              <a:rPr lang="en-US" sz="2400" dirty="0" err="1"/>
              <a:t>Tarkan</a:t>
            </a:r>
            <a:r>
              <a:rPr lang="en-US" sz="2400" dirty="0"/>
              <a:t> is referred to as "Megastar" by the Turkish press, "Prince of Pop" and "Prince of the </a:t>
            </a:r>
            <a:r>
              <a:rPr lang="en-US" sz="2400" dirty="0" err="1"/>
              <a:t>Bosphorus</a:t>
            </a:r>
            <a:r>
              <a:rPr lang="en-US" sz="2400" dirty="0"/>
              <a:t>" by the world press.</a:t>
            </a:r>
            <a:endParaRPr lang="tr-TR" sz="3600" dirty="0"/>
          </a:p>
        </p:txBody>
      </p:sp>
      <p:pic>
        <p:nvPicPr>
          <p:cNvPr id="2" name="Resim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7268" y="2995571"/>
            <a:ext cx="5292080" cy="2976795"/>
          </a:xfrm>
          <a:prstGeom prst="rect">
            <a:avLst/>
          </a:prstGeom>
        </p:spPr>
      </p:pic>
    </p:spTree>
    <p:extLst>
      <p:ext uri="{BB962C8B-B14F-4D97-AF65-F5344CB8AC3E}">
        <p14:creationId xmlns:p14="http://schemas.microsoft.com/office/powerpoint/2010/main" val="2415593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8"/>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2" name="Dikdörtgen 1"/>
          <p:cNvSpPr/>
          <p:nvPr/>
        </p:nvSpPr>
        <p:spPr>
          <a:xfrm>
            <a:off x="4517284" y="1814095"/>
            <a:ext cx="4355976" cy="523220"/>
          </a:xfrm>
          <a:prstGeom prst="rect">
            <a:avLst/>
          </a:prstGeom>
        </p:spPr>
        <p:txBody>
          <a:bodyPr wrap="square">
            <a:spAutoFit/>
          </a:bodyPr>
          <a:lstStyle/>
          <a:p>
            <a:r>
              <a:rPr lang="tr-TR" sz="2800" dirty="0" smtClean="0"/>
              <a:t>.</a:t>
            </a:r>
            <a:endParaRPr lang="tr-TR" sz="2800" dirty="0"/>
          </a:p>
        </p:txBody>
      </p:sp>
      <p:pic>
        <p:nvPicPr>
          <p:cNvPr id="4" name="TARKAN - Firuz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376189" y="1653316"/>
            <a:ext cx="7004270" cy="3939902"/>
          </a:xfrm>
          <a:prstGeom prst="rect">
            <a:avLst/>
          </a:prstGeom>
        </p:spPr>
      </p:pic>
    </p:spTree>
    <p:extLst>
      <p:ext uri="{BB962C8B-B14F-4D97-AF65-F5344CB8AC3E}">
        <p14:creationId xmlns:p14="http://schemas.microsoft.com/office/powerpoint/2010/main" val="4154830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4" name="Dikdörtgen 13"/>
          <p:cNvSpPr/>
          <p:nvPr/>
        </p:nvSpPr>
        <p:spPr>
          <a:xfrm>
            <a:off x="407763" y="2848158"/>
            <a:ext cx="8577989" cy="769441"/>
          </a:xfrm>
          <a:prstGeom prst="rect">
            <a:avLst/>
          </a:prstGeom>
        </p:spPr>
        <p:txBody>
          <a:bodyPr wrap="none">
            <a:spAutoFit/>
          </a:bodyPr>
          <a:lstStyle/>
          <a:p>
            <a:r>
              <a:rPr lang="en-US" sz="4400" b="1" dirty="0" smtClean="0">
                <a:latin typeface="Lucida Calligraphy" pitchFamily="66" charset="0"/>
              </a:rPr>
              <a:t>Thank you for your interest</a:t>
            </a:r>
            <a:endParaRPr lang="tr-TR" sz="4400" b="1" dirty="0">
              <a:latin typeface="Lucida Calligraphy" pitchFamily="66" charset="0"/>
            </a:endParaRPr>
          </a:p>
        </p:txBody>
      </p:sp>
    </p:spTree>
    <p:extLst>
      <p:ext uri="{BB962C8B-B14F-4D97-AF65-F5344CB8AC3E}">
        <p14:creationId xmlns:p14="http://schemas.microsoft.com/office/powerpoint/2010/main" val="1282064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solid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1718</TotalTime>
  <Words>373</Words>
  <Application>Microsoft Office PowerPoint</Application>
  <PresentationFormat>Ekran Gösterisi (4:3)</PresentationFormat>
  <Paragraphs>17</Paragraphs>
  <Slides>7</Slides>
  <Notes>0</Notes>
  <HiddenSlides>0</HiddenSlides>
  <MMClips>1</MMClips>
  <ScaleCrop>false</ScaleCrop>
  <HeadingPairs>
    <vt:vector size="4" baseType="variant">
      <vt:variant>
        <vt:lpstr>Tema</vt:lpstr>
      </vt:variant>
      <vt:variant>
        <vt:i4>1</vt:i4>
      </vt:variant>
      <vt:variant>
        <vt:lpstr>Slayt Başlıkları</vt:lpstr>
      </vt:variant>
      <vt:variant>
        <vt:i4>7</vt:i4>
      </vt:variant>
    </vt:vector>
  </HeadingPairs>
  <TitlesOfParts>
    <vt:vector size="8" baseType="lpstr">
      <vt:lpstr>Ofis Teması</vt:lpstr>
      <vt:lpstr>ATATÜRK SECONDARY SCHOOL</vt:lpstr>
      <vt:lpstr>TARKAN</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ATATÜRK SECONDARY SCHOOL</dc:title>
  <dc:creator>kadirgür</dc:creator>
  <cp:lastModifiedBy>user</cp:lastModifiedBy>
  <cp:revision>79</cp:revision>
  <dcterms:created xsi:type="dcterms:W3CDTF">2021-05-09T18:20:40Z</dcterms:created>
  <dcterms:modified xsi:type="dcterms:W3CDTF">2022-02-06T13:01:24Z</dcterms:modified>
</cp:coreProperties>
</file>