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8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B709ADC9-6EAF-4268-9415-1ED5ECFA2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Fototapety instrumenty – rozkochaj się w muzyce - Dekowizja.pl">
            <a:extLst>
              <a:ext uri="{FF2B5EF4-FFF2-40B4-BE49-F238E27FC236}">
                <a16:creationId xmlns:a16="http://schemas.microsoft.com/office/drawing/2014/main" xmlns="" id="{43A22A2B-ECD1-43E6-9630-F9D61FF7B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" b="1296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F97CDB-F4B1-4BB2-A397-F8490C0F7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>
            <a:normAutofit/>
          </a:bodyPr>
          <a:lstStyle/>
          <a:p>
            <a:r>
              <a:rPr lang="pl-PL" dirty="0" err="1"/>
              <a:t>Polish</a:t>
            </a:r>
            <a:r>
              <a:rPr lang="pl-PL" dirty="0"/>
              <a:t> </a:t>
            </a:r>
            <a:r>
              <a:rPr lang="pl-PL" dirty="0" err="1"/>
              <a:t>disabled</a:t>
            </a:r>
            <a:r>
              <a:rPr lang="pl-PL" dirty="0"/>
              <a:t> </a:t>
            </a:r>
            <a:r>
              <a:rPr lang="pl-PL" dirty="0" err="1"/>
              <a:t>musicians</a:t>
            </a:r>
            <a:endParaRPr lang="pl-P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D117182-2602-4CC9-90D3-07BCF4937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 dirty="0"/>
              <a:t>Ewa, Tosia, Gustaw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3576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9D9D6BF1-DFF2-4526-9D13-BF339D8C4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xmlns="" id="{A54D4DB6-FB18-4CAE-8905-E0053C9256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xmlns="" id="{1DBD6488-9429-4FFA-8AE8-C4022C39B0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1026" name="Picture 2" descr="Roman Roczen - Przez Ile Drog - YouTube">
            <a:extLst>
              <a:ext uri="{FF2B5EF4-FFF2-40B4-BE49-F238E27FC236}">
                <a16:creationId xmlns:a16="http://schemas.microsoft.com/office/drawing/2014/main" xmlns="" id="{7658EAC3-5361-42AA-8DFE-8253AC9BBB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5" b="491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 6">
            <a:extLst>
              <a:ext uri="{FF2B5EF4-FFF2-40B4-BE49-F238E27FC236}">
                <a16:creationId xmlns:a16="http://schemas.microsoft.com/office/drawing/2014/main" xmlns="" id="{1003852C-CA3A-4254-ABB6-2290D30609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xmlns="" id="{2F11CF96-B71B-4294-A1EF-00CE7388DC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46200" y="1301750"/>
            <a:ext cx="3213100" cy="4032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C42B8C-DBEC-4E26-AD38-95EB6DA23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441" y="1649691"/>
            <a:ext cx="2698619" cy="22369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b="0" cap="all" dirty="0">
                <a:effectLst/>
              </a:rPr>
              <a:t>Roman </a:t>
            </a:r>
            <a:r>
              <a:rPr lang="en-US" sz="3700" b="0" cap="all" dirty="0" err="1">
                <a:effectLst/>
              </a:rPr>
              <a:t>Roczeń</a:t>
            </a:r>
            <a:r>
              <a:rPr lang="en-US" sz="3700" b="0" cap="all" dirty="0">
                <a:effectLst/>
              </a:rPr>
              <a:t/>
            </a:r>
            <a:br>
              <a:rPr lang="en-US" sz="3700" b="0" cap="all" dirty="0">
                <a:effectLst/>
              </a:rPr>
            </a:br>
            <a:r>
              <a:rPr lang="en-US" sz="3700" cap="all" dirty="0">
                <a:effectLst/>
              </a:rPr>
              <a:t/>
            </a:r>
            <a:br>
              <a:rPr lang="en-US" sz="3700" cap="all" dirty="0">
                <a:effectLst/>
              </a:rPr>
            </a:br>
            <a:endParaRPr lang="en-US" sz="3700" cap="al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3E1F37-F593-40D2-84F1-49E5C4AAAA6B}"/>
              </a:ext>
            </a:extLst>
          </p:cNvPr>
          <p:cNvSpPr txBox="1"/>
          <p:nvPr/>
        </p:nvSpPr>
        <p:spPr>
          <a:xfrm>
            <a:off x="1603441" y="3157086"/>
            <a:ext cx="2698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Polish</a:t>
            </a:r>
            <a:r>
              <a:rPr lang="pl-PL" dirty="0"/>
              <a:t> blind </a:t>
            </a:r>
            <a:r>
              <a:rPr lang="pl-PL" dirty="0" err="1"/>
              <a:t>singer</a:t>
            </a:r>
            <a:r>
              <a:rPr lang="pl-PL" dirty="0"/>
              <a:t> and </a:t>
            </a:r>
            <a:r>
              <a:rPr lang="pl-PL" dirty="0" err="1"/>
              <a:t>guitarist</a:t>
            </a:r>
            <a:r>
              <a:rPr lang="pl-PL" dirty="0"/>
              <a:t>. </a:t>
            </a:r>
            <a:r>
              <a:rPr lang="pl-PL" dirty="0" err="1"/>
              <a:t>He’s</a:t>
            </a:r>
            <a:r>
              <a:rPr lang="pl-PL" dirty="0"/>
              <a:t> </a:t>
            </a:r>
            <a:r>
              <a:rPr lang="pl-PL" dirty="0" err="1"/>
              <a:t>known</a:t>
            </a:r>
            <a:r>
              <a:rPr lang="pl-PL" dirty="0"/>
              <a:t> for performing </a:t>
            </a:r>
            <a:r>
              <a:rPr lang="pl-PL" dirty="0" err="1"/>
              <a:t>shanties</a:t>
            </a:r>
            <a:r>
              <a:rPr lang="pl-PL" dirty="0"/>
              <a:t>. He </a:t>
            </a:r>
            <a:r>
              <a:rPr lang="pl-PL" dirty="0" err="1"/>
              <a:t>loves</a:t>
            </a:r>
            <a:r>
              <a:rPr lang="pl-PL" dirty="0"/>
              <a:t> </a:t>
            </a:r>
            <a:r>
              <a:rPr lang="pl-PL" dirty="0" err="1"/>
              <a:t>sea</a:t>
            </a:r>
            <a:r>
              <a:rPr lang="pl-PL" dirty="0"/>
              <a:t> and he </a:t>
            </a:r>
            <a:r>
              <a:rPr lang="pl-PL" dirty="0" err="1"/>
              <a:t>even</a:t>
            </a:r>
            <a:r>
              <a:rPr lang="pl-PL" dirty="0"/>
              <a:t> </a:t>
            </a:r>
            <a:r>
              <a:rPr lang="pl-PL" dirty="0" err="1"/>
              <a:t>organized</a:t>
            </a:r>
            <a:r>
              <a:rPr lang="pl-PL" dirty="0"/>
              <a:t> a </a:t>
            </a:r>
            <a:r>
              <a:rPr lang="pl-PL" dirty="0" err="1"/>
              <a:t>sailng</a:t>
            </a:r>
            <a:r>
              <a:rPr lang="pl-PL" dirty="0"/>
              <a:t> </a:t>
            </a:r>
            <a:r>
              <a:rPr lang="pl-PL" dirty="0" err="1"/>
              <a:t>cruise</a:t>
            </a:r>
            <a:r>
              <a:rPr lang="pl-PL" dirty="0"/>
              <a:t> for </a:t>
            </a:r>
            <a:r>
              <a:rPr lang="pl-PL" dirty="0" err="1"/>
              <a:t>other</a:t>
            </a:r>
            <a:r>
              <a:rPr lang="pl-PL" dirty="0"/>
              <a:t> blind </a:t>
            </a:r>
            <a:r>
              <a:rPr lang="pl-PL" dirty="0" err="1"/>
              <a:t>people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0613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1D868099-6145-4BC0-A5EA-74BEF1776B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3CB36E-CF36-4229-B415-DD2BEE830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anchor="b">
            <a:normAutofit/>
          </a:bodyPr>
          <a:lstStyle/>
          <a:p>
            <a:r>
              <a:rPr lang="pl-PL" sz="2800"/>
              <a:t>Janusz Skowron</a:t>
            </a:r>
          </a:p>
        </p:txBody>
      </p:sp>
      <p:pic>
        <p:nvPicPr>
          <p:cNvPr id="2050" name="Picture 2" descr="Ilustracja">
            <a:extLst>
              <a:ext uri="{FF2B5EF4-FFF2-40B4-BE49-F238E27FC236}">
                <a16:creationId xmlns:a16="http://schemas.microsoft.com/office/drawing/2014/main" xmlns="" id="{A47C575C-D29A-4191-A82C-F50CD0976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75" y="798230"/>
            <a:ext cx="6900380" cy="526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FEECE1-CC04-482C-8BB8-0462917E1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3" y="2286000"/>
            <a:ext cx="3053039" cy="37737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Blind jazzman, </a:t>
            </a:r>
            <a:r>
              <a:rPr lang="pl-PL" sz="2400" dirty="0" err="1"/>
              <a:t>pianist</a:t>
            </a:r>
            <a:r>
              <a:rPr lang="pl-PL" sz="2400" dirty="0"/>
              <a:t> and </a:t>
            </a:r>
            <a:r>
              <a:rPr lang="pl-PL" sz="2400" dirty="0" err="1"/>
              <a:t>composer</a:t>
            </a:r>
            <a:r>
              <a:rPr lang="pl-PL" sz="2400" dirty="0"/>
              <a:t>. He was </a:t>
            </a:r>
            <a:r>
              <a:rPr lang="pl-PL" sz="2400" dirty="0" err="1"/>
              <a:t>born</a:t>
            </a:r>
            <a:r>
              <a:rPr lang="pl-PL" sz="2400" dirty="0"/>
              <a:t> on 23.05.1957 in </a:t>
            </a:r>
            <a:r>
              <a:rPr lang="pl-PL" sz="2400" dirty="0" err="1"/>
              <a:t>Warsaw</a:t>
            </a:r>
            <a:r>
              <a:rPr lang="pl-PL" sz="2400" dirty="0"/>
              <a:t> and </a:t>
            </a:r>
            <a:r>
              <a:rPr lang="pl-PL" sz="2400" dirty="0" err="1"/>
              <a:t>died</a:t>
            </a:r>
            <a:r>
              <a:rPr lang="pl-PL" sz="2400" dirty="0"/>
              <a:t> 27.02.2019 </a:t>
            </a:r>
            <a:r>
              <a:rPr lang="pl-PL" sz="2400" dirty="0" err="1"/>
              <a:t>because</a:t>
            </a:r>
            <a:r>
              <a:rPr lang="pl-PL" sz="2400" dirty="0"/>
              <a:t> of </a:t>
            </a:r>
            <a:r>
              <a:rPr lang="pl-PL" sz="2400" dirty="0" err="1"/>
              <a:t>an</a:t>
            </a:r>
            <a:r>
              <a:rPr lang="pl-PL" sz="2400" dirty="0"/>
              <a:t> </a:t>
            </a:r>
            <a:r>
              <a:rPr lang="pl-PL" sz="2400" dirty="0" err="1"/>
              <a:t>infection</a:t>
            </a:r>
            <a:r>
              <a:rPr lang="pl-PL" sz="2400" dirty="0"/>
              <a:t> of </a:t>
            </a:r>
            <a:r>
              <a:rPr lang="pl-PL" sz="2400" dirty="0" err="1"/>
              <a:t>an</a:t>
            </a:r>
            <a:r>
              <a:rPr lang="pl-PL" sz="2400" dirty="0"/>
              <a:t> </a:t>
            </a:r>
            <a:r>
              <a:rPr lang="pl-PL" sz="2400" dirty="0" err="1"/>
              <a:t>postoperation</a:t>
            </a:r>
            <a:r>
              <a:rPr lang="pl-PL" sz="2400" dirty="0"/>
              <a:t> </a:t>
            </a:r>
            <a:r>
              <a:rPr lang="pl-PL" sz="2400" dirty="0" err="1"/>
              <a:t>wound</a:t>
            </a:r>
            <a:r>
              <a:rPr lang="pl-PL" sz="2400" dirty="0"/>
              <a:t>. He </a:t>
            </a:r>
            <a:r>
              <a:rPr lang="pl-PL" sz="2400" dirty="0" err="1"/>
              <a:t>performed</a:t>
            </a:r>
            <a:r>
              <a:rPr lang="pl-PL" sz="2400" dirty="0"/>
              <a:t> in </a:t>
            </a:r>
            <a:r>
              <a:rPr lang="pl-PL" sz="2400" dirty="0" err="1"/>
              <a:t>many</a:t>
            </a:r>
            <a:r>
              <a:rPr lang="pl-PL" sz="2400" dirty="0"/>
              <a:t> </a:t>
            </a:r>
            <a:r>
              <a:rPr lang="pl-PL" sz="2400" dirty="0" err="1"/>
              <a:t>worldwide</a:t>
            </a:r>
            <a:r>
              <a:rPr lang="pl-PL" sz="2400" dirty="0"/>
              <a:t> </a:t>
            </a:r>
            <a:r>
              <a:rPr lang="pl-PL" sz="2400" dirty="0" err="1"/>
              <a:t>famous</a:t>
            </a:r>
            <a:r>
              <a:rPr lang="pl-PL" sz="2400" dirty="0"/>
              <a:t> </a:t>
            </a:r>
            <a:r>
              <a:rPr lang="pl-PL" sz="2400" dirty="0" err="1"/>
              <a:t>bands</a:t>
            </a:r>
            <a:r>
              <a:rPr lang="pl-PL" sz="2400" dirty="0"/>
              <a:t>.</a:t>
            </a:r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xmlns="" id="{CC1026F7-DECB-49B4-A565-518BBA4454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EFE282F-4DC3-4C53-B2BC-AEDF50309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0" cy="457200"/>
          </a:xfrm>
          <a:prstGeom prst="rect">
            <a:avLst/>
          </a:prstGeom>
          <a:solidFill>
            <a:srgbClr val="3031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100" b="0" i="0" u="none" strike="noStrike" cap="none" normalizeH="0" baseline="0">
                <a:ln>
                  <a:noFill/>
                </a:ln>
                <a:solidFill>
                  <a:srgbClr val="E8EAED"/>
                </a:solidFill>
                <a:effectLst/>
                <a:latin typeface="inherit"/>
                <a:cs typeface="Arial" panose="020B0604020202020204" pitchFamily="34" charset="0"/>
              </a:rPr>
              <a:t>postoperative wound</a:t>
            </a:r>
            <a:endParaRPr kumimoji="0" lang="pl-PL" altLang="pl-PL" b="0" i="0" u="none" strike="noStrike" cap="none" normalizeH="0" baseline="0">
              <a:ln>
                <a:noFill/>
              </a:ln>
              <a:solidFill>
                <a:srgbClr val="BDC1C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400" b="0" i="0" u="none" strike="noStrike" cap="none" normalizeH="0" baseline="0">
                <a:ln>
                  <a:noFill/>
                </a:ln>
                <a:solidFill>
                  <a:srgbClr val="BDC1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pl-PL" altLang="pl-PL" sz="400" b="0" i="0" u="none" strike="noStrike" cap="none" normalizeH="0" baseline="0">
                <a:ln>
                  <a:noFill/>
                </a:ln>
                <a:solidFill>
                  <a:srgbClr val="BDC1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A778B3B-B5CF-4763-9E38-2CA6A603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0" cy="457200"/>
          </a:xfrm>
          <a:prstGeom prst="rect">
            <a:avLst/>
          </a:prstGeom>
          <a:solidFill>
            <a:srgbClr val="3031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100" b="0" i="0" u="none" strike="noStrike" cap="none" normalizeH="0" baseline="0" dirty="0" err="1">
                <a:ln>
                  <a:noFill/>
                </a:ln>
                <a:solidFill>
                  <a:srgbClr val="E8EAED"/>
                </a:solidFill>
                <a:effectLst/>
                <a:latin typeface="inherit"/>
                <a:cs typeface="Arial" panose="020B0604020202020204" pitchFamily="34" charset="0"/>
              </a:rPr>
              <a:t>postoperative</a:t>
            </a:r>
            <a:r>
              <a:rPr kumimoji="0" lang="pl-PL" altLang="pl-PL" sz="2100" b="0" i="0" u="none" strike="noStrike" cap="none" normalizeH="0" baseline="0" dirty="0">
                <a:ln>
                  <a:noFill/>
                </a:ln>
                <a:solidFill>
                  <a:srgbClr val="E8EAED"/>
                </a:solidFill>
                <a:effectLst/>
                <a:latin typeface="inherit"/>
                <a:cs typeface="Arial" panose="020B0604020202020204" pitchFamily="34" charset="0"/>
              </a:rPr>
              <a:t> </a:t>
            </a:r>
            <a:r>
              <a:rPr kumimoji="0" lang="pl-PL" altLang="pl-PL" sz="2100" b="0" i="0" u="none" strike="noStrike" cap="none" normalizeH="0" baseline="0" dirty="0" err="1">
                <a:ln>
                  <a:noFill/>
                </a:ln>
                <a:solidFill>
                  <a:srgbClr val="E8EAED"/>
                </a:solidFill>
                <a:effectLst/>
                <a:latin typeface="inherit"/>
                <a:cs typeface="Arial" panose="020B0604020202020204" pitchFamily="34" charset="0"/>
              </a:rPr>
              <a:t>wound</a:t>
            </a:r>
            <a:endParaRPr kumimoji="0" lang="pl-PL" altLang="pl-PL" b="0" i="0" u="none" strike="noStrike" cap="none" normalizeH="0" baseline="0" dirty="0">
              <a:ln>
                <a:noFill/>
              </a:ln>
              <a:solidFill>
                <a:srgbClr val="BDC1C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400" b="0" i="0" u="none" strike="noStrike" cap="none" normalizeH="0" baseline="0" dirty="0">
                <a:ln>
                  <a:noFill/>
                </a:ln>
                <a:solidFill>
                  <a:srgbClr val="BDC1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pl-PL" altLang="pl-PL" sz="400" b="0" i="0" u="none" strike="noStrike" cap="none" normalizeH="0" baseline="0" dirty="0">
                <a:ln>
                  <a:noFill/>
                </a:ln>
                <a:solidFill>
                  <a:srgbClr val="BDC1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F96B457-F4DC-414C-B5F4-816ED9490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64123"/>
            <a:ext cx="65" cy="338554"/>
          </a:xfrm>
          <a:prstGeom prst="rect">
            <a:avLst/>
          </a:prstGeom>
          <a:solidFill>
            <a:srgbClr val="3031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400" b="0" i="0" u="none" strike="noStrike" cap="none" normalizeH="0" baseline="0" dirty="0">
                <a:ln>
                  <a:noFill/>
                </a:ln>
                <a:solidFill>
                  <a:srgbClr val="BDC1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pl-PL" altLang="pl-PL" sz="400" b="0" i="0" u="none" strike="noStrike" cap="none" normalizeH="0" baseline="0" dirty="0">
                <a:ln>
                  <a:noFill/>
                </a:ln>
                <a:solidFill>
                  <a:srgbClr val="BDC1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F26EBAC-FE79-4F1E-831F-267B76B29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16523"/>
            <a:ext cx="65" cy="338554"/>
          </a:xfrm>
          <a:prstGeom prst="rect">
            <a:avLst/>
          </a:prstGeom>
          <a:solidFill>
            <a:srgbClr val="3031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400" b="0" i="0" u="none" strike="noStrike" cap="none" normalizeH="0" baseline="0" dirty="0">
                <a:ln>
                  <a:noFill/>
                </a:ln>
                <a:solidFill>
                  <a:srgbClr val="BDC1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pl-PL" altLang="pl-PL" sz="400" b="0" i="0" u="none" strike="noStrike" cap="none" normalizeH="0" baseline="0" dirty="0">
                <a:ln>
                  <a:noFill/>
                </a:ln>
                <a:solidFill>
                  <a:srgbClr val="BDC1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21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961D8973-EAA9-459A-AF59-BBB4233D6C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EBE64E-435E-49DB-B057-905834E02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pl-PL"/>
              <a:t>Grzegorz Płonka</a:t>
            </a:r>
            <a:endParaRPr lang="pl-PL" dirty="0"/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xmlns="" id="{02CFFAF9-C5D8-4DBC-B3CB-3C91A5C7F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pl-PL" dirty="0"/>
              <a:t>Grzegorz Płonka was </a:t>
            </a:r>
            <a:r>
              <a:rPr lang="pl-PL" dirty="0" err="1"/>
              <a:t>born</a:t>
            </a:r>
            <a:r>
              <a:rPr lang="pl-PL" dirty="0"/>
              <a:t> </a:t>
            </a:r>
            <a:r>
              <a:rPr lang="pl-PL" dirty="0" err="1"/>
              <a:t>deaf</a:t>
            </a:r>
            <a:r>
              <a:rPr lang="pl-PL" dirty="0"/>
              <a:t> </a:t>
            </a:r>
            <a:r>
              <a:rPr lang="pl-PL" dirty="0" err="1"/>
              <a:t>so</a:t>
            </a:r>
            <a:r>
              <a:rPr lang="pl-PL" dirty="0"/>
              <a:t> </a:t>
            </a:r>
            <a:r>
              <a:rPr lang="pl-PL" dirty="0" err="1"/>
              <a:t>everyone</a:t>
            </a:r>
            <a:r>
              <a:rPr lang="pl-PL" dirty="0"/>
              <a:t> </a:t>
            </a:r>
            <a:r>
              <a:rPr lang="pl-PL" dirty="0" err="1"/>
              <a:t>thought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he’s</a:t>
            </a:r>
            <a:r>
              <a:rPr lang="pl-PL" dirty="0"/>
              <a:t> </a:t>
            </a:r>
            <a:r>
              <a:rPr lang="pl-PL" dirty="0" err="1"/>
              <a:t>autistic</a:t>
            </a:r>
            <a:r>
              <a:rPr lang="pl-PL" dirty="0"/>
              <a:t>. He </a:t>
            </a:r>
            <a:r>
              <a:rPr lang="pl-PL" dirty="0" err="1"/>
              <a:t>heard</a:t>
            </a:r>
            <a:r>
              <a:rPr lang="pl-PL" dirty="0"/>
              <a:t> </a:t>
            </a:r>
            <a:r>
              <a:rPr lang="pl-PL" dirty="0" err="1"/>
              <a:t>something</a:t>
            </a:r>
            <a:r>
              <a:rPr lang="pl-PL" dirty="0"/>
              <a:t> for the </a:t>
            </a:r>
            <a:r>
              <a:rPr lang="pl-PL" dirty="0" err="1"/>
              <a:t>first</a:t>
            </a:r>
            <a:r>
              <a:rPr lang="pl-PL" dirty="0"/>
              <a:t> </a:t>
            </a:r>
            <a:r>
              <a:rPr lang="pl-PL" dirty="0" err="1"/>
              <a:t>time</a:t>
            </a:r>
            <a:r>
              <a:rPr lang="pl-PL" dirty="0"/>
              <a:t> </a:t>
            </a:r>
            <a:r>
              <a:rPr lang="pl-PL" dirty="0" err="1"/>
              <a:t>when</a:t>
            </a:r>
            <a:r>
              <a:rPr lang="pl-PL" dirty="0"/>
              <a:t> he was 18. </a:t>
            </a:r>
            <a:r>
              <a:rPr lang="pl-PL" dirty="0" err="1"/>
              <a:t>He’s</a:t>
            </a:r>
            <a:r>
              <a:rPr lang="pl-PL" dirty="0"/>
              <a:t> a </a:t>
            </a:r>
            <a:r>
              <a:rPr lang="pl-PL" dirty="0" err="1"/>
              <a:t>great</a:t>
            </a:r>
            <a:r>
              <a:rPr lang="pl-PL" dirty="0"/>
              <a:t> </a:t>
            </a:r>
            <a:r>
              <a:rPr lang="pl-PL" dirty="0" err="1"/>
              <a:t>pianist</a:t>
            </a:r>
            <a:r>
              <a:rPr lang="pl-PL" dirty="0"/>
              <a:t>, </a:t>
            </a:r>
            <a:r>
              <a:rPr lang="pl-PL" dirty="0" err="1"/>
              <a:t>some</a:t>
            </a:r>
            <a:r>
              <a:rPr lang="pl-PL" dirty="0"/>
              <a:t> </a:t>
            </a:r>
            <a:r>
              <a:rPr lang="pl-PL" dirty="0" err="1"/>
              <a:t>say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he </a:t>
            </a:r>
            <a:r>
              <a:rPr lang="pl-PL" dirty="0" err="1"/>
              <a:t>played</a:t>
            </a:r>
            <a:r>
              <a:rPr lang="pl-PL" dirty="0"/>
              <a:t> </a:t>
            </a:r>
            <a:r>
              <a:rPr lang="pl-PL" dirty="0" err="1"/>
              <a:t>Beethovens</a:t>
            </a:r>
            <a:r>
              <a:rPr lang="pl-PL" dirty="0"/>
              <a:t> </a:t>
            </a:r>
            <a:r>
              <a:rPr lang="pl-PL" dirty="0" err="1"/>
              <a:t>theme</a:t>
            </a:r>
            <a:r>
              <a:rPr lang="pl-PL" dirty="0"/>
              <a:t> </a:t>
            </a:r>
            <a:r>
              <a:rPr lang="pl-PL" dirty="0" err="1"/>
              <a:t>better</a:t>
            </a:r>
            <a:r>
              <a:rPr lang="pl-PL" dirty="0"/>
              <a:t> </a:t>
            </a:r>
            <a:r>
              <a:rPr lang="pl-PL" dirty="0" err="1"/>
              <a:t>than</a:t>
            </a:r>
            <a:r>
              <a:rPr lang="pl-PL" dirty="0"/>
              <a:t> Beethoven </a:t>
            </a:r>
            <a:r>
              <a:rPr lang="pl-PL" dirty="0" err="1"/>
              <a:t>himself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FBEA8A33-C0D0-416D-8359-724B8828C7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Sonata” o Grzegorzu Płonce - Państwowy Fundusz Rehabilitacji Osób  Niepełnosprawnych">
            <a:extLst>
              <a:ext uri="{FF2B5EF4-FFF2-40B4-BE49-F238E27FC236}">
                <a16:creationId xmlns:a16="http://schemas.microsoft.com/office/drawing/2014/main" xmlns="" id="{C4A289E4-B83C-49EF-83B8-E7C8607DA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159"/>
          <a:stretch/>
        </p:blipFill>
        <p:spPr bwMode="auto">
          <a:xfrm>
            <a:off x="7612260" y="10"/>
            <a:ext cx="457973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53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381F617-5852-4F5D-A549-16042D58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984" y="639192"/>
            <a:ext cx="6072326" cy="5228208"/>
          </a:xfrm>
        </p:spPr>
        <p:txBody>
          <a:bodyPr/>
          <a:lstStyle/>
          <a:p>
            <a:pPr marL="0" indent="0">
              <a:buNone/>
            </a:pPr>
            <a:r>
              <a:rPr lang="pl-PL" sz="3600" b="1" dirty="0"/>
              <a:t>Monika </a:t>
            </a:r>
            <a:r>
              <a:rPr lang="pl-PL" sz="3600" b="1" dirty="0" err="1"/>
              <a:t>Kuszyńska</a:t>
            </a:r>
            <a:endParaRPr lang="pl-PL" sz="3600" b="1" dirty="0"/>
          </a:p>
          <a:p>
            <a:pPr marL="0" indent="0">
              <a:buNone/>
            </a:pPr>
            <a:endParaRPr lang="pl-PL" sz="3600" b="1" dirty="0"/>
          </a:p>
          <a:p>
            <a:pPr marL="0" indent="0">
              <a:buNone/>
            </a:pPr>
            <a:r>
              <a:rPr lang="pl-PL" dirty="0" err="1"/>
              <a:t>Polish</a:t>
            </a:r>
            <a:r>
              <a:rPr lang="pl-PL" dirty="0"/>
              <a:t> Singer, </a:t>
            </a:r>
            <a:r>
              <a:rPr lang="pl-PL" dirty="0" err="1"/>
              <a:t>vocalist</a:t>
            </a:r>
            <a:r>
              <a:rPr lang="pl-PL" dirty="0"/>
              <a:t> of </a:t>
            </a:r>
            <a:r>
              <a:rPr lang="pl-PL" dirty="0" err="1"/>
              <a:t>famous</a:t>
            </a:r>
            <a:r>
              <a:rPr lang="pl-PL" dirty="0"/>
              <a:t> </a:t>
            </a:r>
            <a:r>
              <a:rPr lang="pl-PL" dirty="0" err="1"/>
              <a:t>group</a:t>
            </a:r>
            <a:r>
              <a:rPr lang="pl-PL" dirty="0"/>
              <a:t> </a:t>
            </a:r>
            <a:r>
              <a:rPr lang="pl-PL" dirty="0" err="1"/>
              <a:t>Varius</a:t>
            </a:r>
            <a:r>
              <a:rPr lang="pl-PL" dirty="0"/>
              <a:t> Manx.</a:t>
            </a:r>
          </a:p>
          <a:p>
            <a:pPr marL="0" indent="0">
              <a:buNone/>
            </a:pPr>
            <a:r>
              <a:rPr lang="pl-PL" dirty="0" err="1"/>
              <a:t>She</a:t>
            </a:r>
            <a:r>
              <a:rPr lang="pl-PL" dirty="0"/>
              <a:t> </a:t>
            </a:r>
            <a:r>
              <a:rPr lang="pl-PL" dirty="0" err="1"/>
              <a:t>had</a:t>
            </a:r>
            <a:r>
              <a:rPr lang="pl-PL" dirty="0"/>
              <a:t> a car </a:t>
            </a:r>
            <a:r>
              <a:rPr lang="pl-PL" dirty="0" err="1"/>
              <a:t>accident</a:t>
            </a:r>
            <a:r>
              <a:rPr lang="pl-PL" dirty="0"/>
              <a:t> and </a:t>
            </a:r>
            <a:r>
              <a:rPr lang="pl-PL" dirty="0" err="1"/>
              <a:t>she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paralyzed</a:t>
            </a:r>
            <a:r>
              <a:rPr lang="pl-PL" dirty="0"/>
              <a:t> </a:t>
            </a:r>
            <a:r>
              <a:rPr lang="pl-PL" dirty="0" err="1"/>
              <a:t>since</a:t>
            </a:r>
            <a:r>
              <a:rPr lang="pl-PL" dirty="0"/>
              <a:t> 2006. </a:t>
            </a:r>
          </a:p>
          <a:p>
            <a:pPr marL="0" indent="0">
              <a:buNone/>
            </a:pPr>
            <a:r>
              <a:rPr lang="pl-PL" dirty="0" err="1"/>
              <a:t>She</a:t>
            </a:r>
            <a:r>
              <a:rPr lang="pl-PL" dirty="0"/>
              <a:t> </a:t>
            </a:r>
            <a:r>
              <a:rPr lang="pl-PL" dirty="0" err="1"/>
              <a:t>stays</a:t>
            </a:r>
            <a:r>
              <a:rPr lang="pl-PL" dirty="0"/>
              <a:t> on a </a:t>
            </a:r>
            <a:r>
              <a:rPr lang="pl-PL" dirty="0" err="1"/>
              <a:t>wheelchair</a:t>
            </a:r>
            <a:r>
              <a:rPr lang="pl-PL" dirty="0"/>
              <a:t> </a:t>
            </a:r>
            <a:r>
              <a:rPr lang="pl-PL" dirty="0" err="1"/>
              <a:t>still</a:t>
            </a:r>
            <a:r>
              <a:rPr lang="pl-PL" dirty="0"/>
              <a:t> </a:t>
            </a:r>
            <a:r>
              <a:rPr lang="pl-PL" dirty="0" err="1"/>
              <a:t>singing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 err="1"/>
              <a:t>She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ambassador</a:t>
            </a:r>
            <a:r>
              <a:rPr lang="pl-PL" dirty="0"/>
              <a:t> of </a:t>
            </a:r>
            <a:r>
              <a:rPr lang="pl-PL" dirty="0" err="1"/>
              <a:t>many</a:t>
            </a:r>
            <a:r>
              <a:rPr lang="pl-PL" dirty="0"/>
              <a:t> </a:t>
            </a:r>
            <a:r>
              <a:rPr lang="pl-PL" dirty="0" err="1"/>
              <a:t>charity</a:t>
            </a:r>
            <a:r>
              <a:rPr lang="pl-PL" dirty="0"/>
              <a:t> </a:t>
            </a:r>
            <a:r>
              <a:rPr lang="pl-PL" dirty="0" err="1"/>
              <a:t>actions</a:t>
            </a:r>
            <a:r>
              <a:rPr lang="pl-PL" dirty="0"/>
              <a:t> in Poland.</a:t>
            </a:r>
          </a:p>
          <a:p>
            <a:pPr marL="0" indent="0">
              <a:buNone/>
            </a:pPr>
            <a:r>
              <a:rPr lang="pl-PL" dirty="0" err="1"/>
              <a:t>She</a:t>
            </a:r>
            <a:r>
              <a:rPr lang="pl-PL" dirty="0"/>
              <a:t> </a:t>
            </a:r>
            <a:r>
              <a:rPr lang="pl-PL" dirty="0" err="1"/>
              <a:t>represented</a:t>
            </a:r>
            <a:r>
              <a:rPr lang="pl-PL" dirty="0"/>
              <a:t> Poland in 2015 the </a:t>
            </a:r>
            <a:r>
              <a:rPr lang="pl-PL" dirty="0" err="1"/>
              <a:t>Eurovision</a:t>
            </a:r>
            <a:r>
              <a:rPr lang="pl-PL" dirty="0"/>
              <a:t> </a:t>
            </a:r>
            <a:r>
              <a:rPr lang="pl-PL" dirty="0" err="1"/>
              <a:t>competition</a:t>
            </a:r>
            <a:r>
              <a:rPr lang="pl-PL" dirty="0"/>
              <a:t> with a song „In the </a:t>
            </a:r>
            <a:r>
              <a:rPr lang="pl-PL" dirty="0" err="1"/>
              <a:t>name</a:t>
            </a:r>
            <a:r>
              <a:rPr lang="pl-PL" dirty="0"/>
              <a:t> of love”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41D4A495-A7A7-4CC2-A130-9FEAF9DDD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384" y="1745794"/>
            <a:ext cx="365760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37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F165EC0-BA88-4F7A-9B6F-AF7924BEE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94675"/>
            <a:ext cx="4292353" cy="5372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b="1" dirty="0" err="1"/>
              <a:t>November</a:t>
            </a:r>
            <a:r>
              <a:rPr lang="pl-PL" sz="3600" b="1" dirty="0"/>
              <a:t> Project Band</a:t>
            </a:r>
          </a:p>
          <a:p>
            <a:pPr marL="0" indent="0">
              <a:buNone/>
            </a:pPr>
            <a:r>
              <a:rPr lang="pl-PL" sz="2400" dirty="0"/>
              <a:t>The </a:t>
            </a:r>
            <a:r>
              <a:rPr lang="pl-PL" sz="2400" dirty="0" err="1"/>
              <a:t>group</a:t>
            </a:r>
            <a:r>
              <a:rPr lang="pl-PL" sz="2400" dirty="0"/>
              <a:t> </a:t>
            </a:r>
            <a:r>
              <a:rPr lang="pl-PL" sz="2400" dirty="0" err="1"/>
              <a:t>consists</a:t>
            </a:r>
            <a:r>
              <a:rPr lang="pl-PL" sz="2400" dirty="0"/>
              <a:t> of </a:t>
            </a:r>
            <a:r>
              <a:rPr lang="pl-PL" sz="2400" dirty="0" err="1"/>
              <a:t>twelve</a:t>
            </a:r>
            <a:r>
              <a:rPr lang="pl-PL" sz="2400" dirty="0"/>
              <a:t> </a:t>
            </a:r>
            <a:r>
              <a:rPr lang="pl-PL" sz="2400" dirty="0" err="1"/>
              <a:t>people</a:t>
            </a:r>
            <a:r>
              <a:rPr lang="pl-PL" sz="2400" dirty="0"/>
              <a:t>, </a:t>
            </a:r>
            <a:r>
              <a:rPr lang="pl-PL" sz="2400" dirty="0" err="1"/>
              <a:t>some</a:t>
            </a:r>
            <a:r>
              <a:rPr lang="pl-PL" sz="2400" dirty="0"/>
              <a:t> of </a:t>
            </a:r>
            <a:r>
              <a:rPr lang="pl-PL" sz="2400" dirty="0" err="1"/>
              <a:t>them</a:t>
            </a:r>
            <a:r>
              <a:rPr lang="pl-PL" sz="2400" dirty="0"/>
              <a:t> </a:t>
            </a:r>
            <a:r>
              <a:rPr lang="pl-PL" sz="2400" dirty="0" err="1"/>
              <a:t>are</a:t>
            </a:r>
            <a:r>
              <a:rPr lang="pl-PL" sz="2400" dirty="0"/>
              <a:t> </a:t>
            </a:r>
            <a:r>
              <a:rPr lang="pl-PL" sz="2400" dirty="0" err="1"/>
              <a:t>disabled</a:t>
            </a:r>
            <a:r>
              <a:rPr lang="pl-PL" sz="2400" dirty="0"/>
              <a:t>.</a:t>
            </a:r>
          </a:p>
          <a:p>
            <a:pPr marL="0" indent="0">
              <a:buNone/>
            </a:pPr>
            <a:r>
              <a:rPr lang="pl-PL" sz="2400" dirty="0"/>
              <a:t>The band </a:t>
            </a:r>
            <a:r>
              <a:rPr lang="pl-PL" sz="2400" dirty="0" err="1"/>
              <a:t>is</a:t>
            </a:r>
            <a:r>
              <a:rPr lang="pl-PL" sz="2400" dirty="0"/>
              <a:t> form </a:t>
            </a:r>
            <a:r>
              <a:rPr lang="pl-PL" sz="2400" dirty="0" err="1"/>
              <a:t>Warsaw</a:t>
            </a:r>
            <a:r>
              <a:rPr lang="pl-PL" sz="2400" dirty="0"/>
              <a:t> and </a:t>
            </a:r>
            <a:r>
              <a:rPr lang="pl-PL" sz="2400" dirty="0" err="1"/>
              <a:t>their</a:t>
            </a:r>
            <a:r>
              <a:rPr lang="pl-PL" sz="2400" dirty="0"/>
              <a:t> </a:t>
            </a:r>
            <a:r>
              <a:rPr lang="pl-PL" sz="2400" dirty="0" err="1"/>
              <a:t>favourite</a:t>
            </a:r>
            <a:r>
              <a:rPr lang="pl-PL" sz="2400" dirty="0"/>
              <a:t> </a:t>
            </a:r>
            <a:r>
              <a:rPr lang="pl-PL" sz="2400" dirty="0" err="1"/>
              <a:t>music</a:t>
            </a:r>
            <a:r>
              <a:rPr lang="pl-PL" sz="2400" dirty="0"/>
              <a:t> </a:t>
            </a:r>
            <a:r>
              <a:rPr lang="pl-PL" sz="2400" dirty="0" err="1"/>
              <a:t>is</a:t>
            </a:r>
            <a:r>
              <a:rPr lang="pl-PL" sz="2400" dirty="0"/>
              <a:t> Reggae.</a:t>
            </a:r>
          </a:p>
          <a:p>
            <a:pPr marL="0" indent="0">
              <a:buNone/>
            </a:pPr>
            <a:r>
              <a:rPr lang="pl-PL" sz="2400" dirty="0"/>
              <a:t>In </a:t>
            </a:r>
            <a:r>
              <a:rPr lang="pl-PL" sz="2400" dirty="0" err="1"/>
              <a:t>November</a:t>
            </a:r>
            <a:r>
              <a:rPr lang="pl-PL" sz="2400" dirty="0"/>
              <a:t> Project Band </a:t>
            </a:r>
            <a:r>
              <a:rPr lang="pl-PL" sz="2400" dirty="0" err="1"/>
              <a:t>they</a:t>
            </a:r>
            <a:r>
              <a:rPr lang="pl-PL" sz="2400" dirty="0"/>
              <a:t> </a:t>
            </a:r>
            <a:r>
              <a:rPr lang="pl-PL" sz="2400" dirty="0" err="1"/>
              <a:t>help</a:t>
            </a:r>
            <a:r>
              <a:rPr lang="pl-PL" sz="2400" dirty="0"/>
              <a:t> </a:t>
            </a:r>
            <a:r>
              <a:rPr lang="pl-PL" sz="2400" dirty="0" err="1"/>
              <a:t>each</a:t>
            </a:r>
            <a:r>
              <a:rPr lang="pl-PL" sz="2400" dirty="0"/>
              <a:t> </a:t>
            </a:r>
            <a:r>
              <a:rPr lang="pl-PL" sz="2400" dirty="0" err="1"/>
              <a:t>other</a:t>
            </a:r>
            <a:r>
              <a:rPr lang="pl-PL" sz="2400" dirty="0"/>
              <a:t> and </a:t>
            </a:r>
            <a:r>
              <a:rPr lang="pl-PL" sz="2400" dirty="0" err="1"/>
              <a:t>learn</a:t>
            </a:r>
            <a:r>
              <a:rPr lang="pl-PL" sz="2400" dirty="0"/>
              <a:t> from </a:t>
            </a:r>
            <a:r>
              <a:rPr lang="pl-PL" sz="2400" dirty="0" err="1"/>
              <a:t>each</a:t>
            </a:r>
            <a:r>
              <a:rPr lang="pl-PL" sz="2400" dirty="0"/>
              <a:t> </a:t>
            </a:r>
            <a:r>
              <a:rPr lang="pl-PL" sz="2400" dirty="0" err="1"/>
              <a:t>other</a:t>
            </a:r>
            <a:r>
              <a:rPr lang="pl-PL" sz="2400" dirty="0"/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6C81C74C-BDF6-46E0-9306-740C93423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901" y="1482570"/>
            <a:ext cx="6597099" cy="37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8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6A9185A-2C00-44D1-BB42-72963A798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9678" y="390617"/>
            <a:ext cx="4563122" cy="5476783"/>
          </a:xfrm>
        </p:spPr>
        <p:txBody>
          <a:bodyPr/>
          <a:lstStyle/>
          <a:p>
            <a:pPr marL="0" indent="0">
              <a:buNone/>
            </a:pPr>
            <a:endParaRPr lang="pl-PL" sz="3600" b="1" dirty="0"/>
          </a:p>
          <a:p>
            <a:pPr marL="0" indent="0">
              <a:buNone/>
            </a:pPr>
            <a:r>
              <a:rPr lang="pl-PL" sz="3600" b="1" dirty="0" err="1"/>
              <a:t>Orchestra</a:t>
            </a:r>
            <a:r>
              <a:rPr lang="pl-PL" sz="3600" b="1" dirty="0"/>
              <a:t> Vita </a:t>
            </a:r>
            <a:r>
              <a:rPr lang="pl-PL" sz="3600" b="1" dirty="0" err="1"/>
              <a:t>Activa</a:t>
            </a:r>
            <a:endParaRPr lang="pl-PL" sz="3600" b="1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Most of the </a:t>
            </a:r>
            <a:r>
              <a:rPr lang="pl-PL" dirty="0" err="1"/>
              <a:t>musicians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people</a:t>
            </a:r>
            <a:r>
              <a:rPr lang="pl-PL" dirty="0"/>
              <a:t> with </a:t>
            </a:r>
            <a:r>
              <a:rPr lang="pl-PL" dirty="0" err="1"/>
              <a:t>intellectual</a:t>
            </a:r>
            <a:r>
              <a:rPr lang="pl-PL" dirty="0"/>
              <a:t> </a:t>
            </a:r>
            <a:r>
              <a:rPr lang="pl-PL" dirty="0" err="1"/>
              <a:t>disability</a:t>
            </a:r>
            <a:endParaRPr lang="pl-PL" dirty="0"/>
          </a:p>
          <a:p>
            <a:pPr marL="0" indent="0">
              <a:buNone/>
            </a:pP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play</a:t>
            </a:r>
            <a:r>
              <a:rPr lang="pl-PL" dirty="0"/>
              <a:t> the </a:t>
            </a:r>
            <a:r>
              <a:rPr lang="pl-PL" dirty="0" err="1"/>
              <a:t>xylophones</a:t>
            </a:r>
            <a:r>
              <a:rPr lang="pl-PL" dirty="0"/>
              <a:t>, </a:t>
            </a:r>
            <a:r>
              <a:rPr lang="pl-PL" dirty="0" err="1"/>
              <a:t>bells</a:t>
            </a:r>
            <a:r>
              <a:rPr lang="pl-PL" dirty="0"/>
              <a:t>, </a:t>
            </a:r>
            <a:r>
              <a:rPr lang="pl-PL" dirty="0" err="1"/>
              <a:t>metalophones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had</a:t>
            </a:r>
            <a:r>
              <a:rPr lang="pl-PL" dirty="0"/>
              <a:t> </a:t>
            </a:r>
            <a:r>
              <a:rPr lang="pl-PL" dirty="0" err="1"/>
              <a:t>ove</a:t>
            </a:r>
            <a:r>
              <a:rPr lang="pl-PL" dirty="0"/>
              <a:t> 240 </a:t>
            </a:r>
            <a:r>
              <a:rPr lang="pl-PL" dirty="0" err="1"/>
              <a:t>concerts</a:t>
            </a:r>
            <a:r>
              <a:rPr lang="pl-PL" dirty="0"/>
              <a:t> in Poland and </a:t>
            </a:r>
            <a:r>
              <a:rPr lang="pl-PL" dirty="0" err="1"/>
              <a:t>abroad</a:t>
            </a:r>
            <a:r>
              <a:rPr lang="pl-PL" dirty="0"/>
              <a:t>.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play</a:t>
            </a:r>
            <a:r>
              <a:rPr lang="pl-PL" dirty="0"/>
              <a:t> </a:t>
            </a:r>
            <a:r>
              <a:rPr lang="pl-PL" dirty="0" err="1"/>
              <a:t>classical</a:t>
            </a:r>
            <a:r>
              <a:rPr lang="pl-PL" dirty="0"/>
              <a:t> </a:t>
            </a:r>
            <a:r>
              <a:rPr lang="pl-PL" dirty="0" err="1"/>
              <a:t>music</a:t>
            </a:r>
            <a:r>
              <a:rPr lang="pl-PL" dirty="0"/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62579517-ABE0-47ED-8F11-713F2BB44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34" y="1347901"/>
            <a:ext cx="5529544" cy="356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21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99E97DE-E9BD-4679-95AB-A57729A87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12559"/>
            <a:ext cx="3253666" cy="5254841"/>
          </a:xfrm>
        </p:spPr>
        <p:txBody>
          <a:bodyPr/>
          <a:lstStyle/>
          <a:p>
            <a:pPr marL="0" indent="0">
              <a:buNone/>
            </a:pPr>
            <a:r>
              <a:rPr lang="pl-PL" sz="3600" b="1" dirty="0"/>
              <a:t>Edwin Kowalik</a:t>
            </a:r>
          </a:p>
          <a:p>
            <a:pPr marL="0" indent="0">
              <a:buNone/>
            </a:pPr>
            <a:r>
              <a:rPr lang="pl-PL" dirty="0" err="1"/>
              <a:t>Polish</a:t>
            </a:r>
            <a:r>
              <a:rPr lang="pl-PL" dirty="0"/>
              <a:t> </a:t>
            </a:r>
            <a:r>
              <a:rPr lang="pl-PL" dirty="0" err="1"/>
              <a:t>pianist</a:t>
            </a:r>
            <a:r>
              <a:rPr lang="pl-PL" dirty="0"/>
              <a:t>, </a:t>
            </a:r>
            <a:r>
              <a:rPr lang="pl-PL" dirty="0" err="1"/>
              <a:t>composer</a:t>
            </a:r>
            <a:r>
              <a:rPr lang="pl-PL" dirty="0"/>
              <a:t> and </a:t>
            </a:r>
            <a:r>
              <a:rPr lang="pl-PL" dirty="0" err="1"/>
              <a:t>publicist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He </a:t>
            </a:r>
            <a:r>
              <a:rPr lang="pl-PL" dirty="0" err="1"/>
              <a:t>lost</a:t>
            </a:r>
            <a:r>
              <a:rPr lang="pl-PL" dirty="0"/>
              <a:t> </a:t>
            </a:r>
            <a:r>
              <a:rPr lang="pl-PL" dirty="0" err="1"/>
              <a:t>sight</a:t>
            </a:r>
            <a:r>
              <a:rPr lang="pl-PL" dirty="0"/>
              <a:t> </a:t>
            </a:r>
            <a:r>
              <a:rPr lang="pl-PL" dirty="0" err="1"/>
              <a:t>when</a:t>
            </a:r>
            <a:r>
              <a:rPr lang="pl-PL" dirty="0"/>
              <a:t> he was </a:t>
            </a:r>
            <a:r>
              <a:rPr lang="pl-PL" dirty="0" err="1"/>
              <a:t>seven</a:t>
            </a:r>
            <a:r>
              <a:rPr lang="pl-PL" dirty="0"/>
              <a:t> </a:t>
            </a:r>
            <a:r>
              <a:rPr lang="pl-PL" dirty="0" err="1"/>
              <a:t>years</a:t>
            </a:r>
            <a:r>
              <a:rPr lang="pl-PL" dirty="0"/>
              <a:t> </a:t>
            </a:r>
            <a:r>
              <a:rPr lang="pl-PL" dirty="0" err="1"/>
              <a:t>old</a:t>
            </a:r>
            <a:r>
              <a:rPr lang="pl-PL" dirty="0"/>
              <a:t>. </a:t>
            </a:r>
          </a:p>
          <a:p>
            <a:pPr marL="0" indent="0">
              <a:buNone/>
            </a:pPr>
            <a:r>
              <a:rPr lang="pl-PL" dirty="0"/>
              <a:t>He was the </a:t>
            </a:r>
            <a:r>
              <a:rPr lang="pl-PL" dirty="0" err="1"/>
              <a:t>finalist</a:t>
            </a:r>
            <a:r>
              <a:rPr lang="pl-PL" dirty="0"/>
              <a:t> of The Fryderyk Chopin Piano </a:t>
            </a:r>
            <a:r>
              <a:rPr lang="pl-PL" dirty="0" err="1"/>
              <a:t>Competition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His piano </a:t>
            </a:r>
            <a:r>
              <a:rPr lang="pl-PL" dirty="0" err="1"/>
              <a:t>career</a:t>
            </a:r>
            <a:r>
              <a:rPr lang="pl-PL" dirty="0"/>
              <a:t> </a:t>
            </a:r>
            <a:r>
              <a:rPr lang="pl-PL" dirty="0" err="1"/>
              <a:t>lasted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40 </a:t>
            </a:r>
            <a:r>
              <a:rPr lang="pl-PL" dirty="0" err="1"/>
              <a:t>years</a:t>
            </a:r>
            <a:r>
              <a:rPr lang="pl-PL" dirty="0"/>
              <a:t>.</a:t>
            </a:r>
          </a:p>
        </p:txBody>
      </p:sp>
      <p:pic>
        <p:nvPicPr>
          <p:cNvPr id="1026" name="Picture 2" descr="Lista Mocy 1918-2018. Edwin Kowalik - niepelnosprawni.pl">
            <a:extLst>
              <a:ext uri="{FF2B5EF4-FFF2-40B4-BE49-F238E27FC236}">
                <a16:creationId xmlns:a16="http://schemas.microsoft.com/office/drawing/2014/main" xmlns="" id="{939CFDB8-B5C0-4680-954C-DB1677B0C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729540"/>
            <a:ext cx="5267417" cy="538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057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9D9D6BF1-DFF2-4526-9D13-BF339D8C4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xmlns="" id="{A54D4DB6-FB18-4CAE-8905-E0053C9256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xmlns="" id="{1DBD6488-9429-4FFA-8AE8-C4022C39B0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xmlns="" id="{B709ADC9-6EAF-4268-9415-1ED5ECFA2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Guitar, classic, evening, guitars, music, HD mobile wallpaper | Peakpx">
            <a:extLst>
              <a:ext uri="{FF2B5EF4-FFF2-40B4-BE49-F238E27FC236}">
                <a16:creationId xmlns:a16="http://schemas.microsoft.com/office/drawing/2014/main" xmlns="" id="{A54379B7-7ADD-4AF2-ACF7-85AF9877A1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6" b="4336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177D6-11BF-46F1-82F9-A13CF71A4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788454"/>
            <a:ext cx="8361229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cap="all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013469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{5AEB88AD-F75A-48A2-91A3-B8C7CC7144DB}tf10001105</Template>
  <TotalTime>104</TotalTime>
  <Words>302</Words>
  <Application>Microsoft Office PowerPoint</Application>
  <PresentationFormat>Panoramiczny</PresentationFormat>
  <Paragraphs>37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Franklin Gothic Book</vt:lpstr>
      <vt:lpstr>inherit</vt:lpstr>
      <vt:lpstr>Crop</vt:lpstr>
      <vt:lpstr>Polish disabled musicians</vt:lpstr>
      <vt:lpstr>Roman Roczeń  </vt:lpstr>
      <vt:lpstr>Janusz Skowron</vt:lpstr>
      <vt:lpstr>Grzegorz Płonka</vt:lpstr>
      <vt:lpstr>Prezentacja programu PowerPoint</vt:lpstr>
      <vt:lpstr>Prezentacja programu PowerPoint</vt:lpstr>
      <vt:lpstr>Prezentacja programu PowerPoint</vt:lpstr>
      <vt:lpstr>Prezentacja programu PowerPoint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Polish disabled musicians</dc:title>
  <dc:creator>Gustaw Łakomy</dc:creator>
  <cp:lastModifiedBy>KAJA</cp:lastModifiedBy>
  <cp:revision>3</cp:revision>
  <dcterms:created xsi:type="dcterms:W3CDTF">2022-02-18T13:15:37Z</dcterms:created>
  <dcterms:modified xsi:type="dcterms:W3CDTF">2022-04-19T08:52:50Z</dcterms:modified>
</cp:coreProperties>
</file>