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16973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25499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9210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09032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34725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42146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10896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12435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71868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05962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84751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71143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250704" cy="1162050"/>
          </a:xfrm>
        </p:spPr>
        <p:txBody>
          <a:bodyPr>
            <a:normAutofit/>
          </a:bodyPr>
          <a:lstStyle/>
          <a:p>
            <a:r>
              <a:rPr lang="en-GB" sz="1600" dirty="0" smtClean="0">
                <a:latin typeface="Comic Sans MS" panose="030F0702030302020204" pitchFamily="66" charset="0"/>
              </a:rPr>
              <a:t>Hello!  My name </a:t>
            </a:r>
            <a:r>
              <a:rPr lang="en-GB" sz="1600" smtClean="0">
                <a:latin typeface="Comic Sans MS" panose="030F0702030302020204" pitchFamily="66" charset="0"/>
              </a:rPr>
              <a:t>is Becky.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611560" y="1412776"/>
            <a:ext cx="4042792" cy="46910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>
                <a:latin typeface="Comic Sans MS"/>
                <a:ea typeface="Calibri"/>
                <a:cs typeface="Times New Roman"/>
              </a:rPr>
              <a:t>My name is Becky.   </a:t>
            </a:r>
            <a:endParaRPr lang="en-GB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>
                <a:latin typeface="Comic Sans MS"/>
                <a:ea typeface="Calibri"/>
                <a:cs typeface="Times New Roman"/>
              </a:rPr>
              <a:t>I live in a house in Yate. </a:t>
            </a:r>
            <a:endParaRPr lang="en-GB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>
                <a:latin typeface="Comic Sans MS"/>
                <a:ea typeface="Calibri"/>
                <a:cs typeface="Times New Roman"/>
              </a:rPr>
              <a:t>I come to College every Tuesday and Wednesday.</a:t>
            </a:r>
            <a:endParaRPr lang="en-GB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>
                <a:latin typeface="Comic Sans MS"/>
                <a:ea typeface="Calibri"/>
                <a:cs typeface="Times New Roman"/>
              </a:rPr>
              <a:t>My hobbies are Karate and football. </a:t>
            </a:r>
            <a:endParaRPr lang="en-GB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>
                <a:latin typeface="Comic Sans MS"/>
                <a:ea typeface="Calibri"/>
                <a:cs typeface="Times New Roman"/>
              </a:rPr>
              <a:t>I like watching </a:t>
            </a:r>
            <a:r>
              <a:rPr lang="en-GB" sz="2400" dirty="0" err="1">
                <a:latin typeface="Comic Sans MS"/>
                <a:ea typeface="Calibri"/>
                <a:cs typeface="Times New Roman"/>
              </a:rPr>
              <a:t>t.v</a:t>
            </a:r>
            <a:r>
              <a:rPr lang="en-GB" sz="2400" dirty="0">
                <a:latin typeface="Comic Sans MS"/>
                <a:ea typeface="Calibri"/>
                <a:cs typeface="Times New Roman"/>
              </a:rPr>
              <a:t> </a:t>
            </a:r>
            <a:endParaRPr lang="en-GB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>
                <a:latin typeface="Comic Sans MS"/>
                <a:ea typeface="Calibri"/>
                <a:cs typeface="Times New Roman"/>
              </a:rPr>
              <a:t>and </a:t>
            </a:r>
            <a:r>
              <a:rPr lang="en-GB" sz="2400" dirty="0" err="1">
                <a:latin typeface="Comic Sans MS"/>
                <a:ea typeface="Calibri"/>
                <a:cs typeface="Times New Roman"/>
              </a:rPr>
              <a:t>dvds</a:t>
            </a:r>
            <a:r>
              <a:rPr lang="en-GB" sz="2400" dirty="0">
                <a:latin typeface="Comic Sans MS"/>
                <a:ea typeface="Calibri"/>
                <a:cs typeface="Times New Roman"/>
              </a:rPr>
              <a:t> and listening to music. </a:t>
            </a:r>
            <a:endParaRPr lang="en-GB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>
                <a:latin typeface="Comic Sans MS"/>
                <a:ea typeface="Calibri"/>
                <a:cs typeface="Times New Roman"/>
              </a:rPr>
              <a:t> </a:t>
            </a:r>
            <a:endParaRPr lang="en-GB" sz="800" dirty="0">
              <a:ea typeface="Calibri"/>
              <a:cs typeface="Times New Roman"/>
            </a:endParaRPr>
          </a:p>
          <a:p>
            <a:endParaRPr lang="en-GB" dirty="0"/>
          </a:p>
        </p:txBody>
      </p:sp>
      <p:pic>
        <p:nvPicPr>
          <p:cNvPr id="1026" name="Picture 2" descr="https://encrypted-tbn0.gstatic.com/images?q=tbn:ANd9GcQ9gU5Vs8-LBlRmgt23iL5F1Oowo_scqcPt1omPQqtqcPwkB5OxA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249" y="188640"/>
            <a:ext cx="1728192" cy="102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Content Placeholder 28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1556792"/>
            <a:ext cx="3265010" cy="4353347"/>
          </a:xfrm>
        </p:spPr>
      </p:pic>
    </p:spTree>
    <p:extLst>
      <p:ext uri="{BB962C8B-B14F-4D97-AF65-F5344CB8AC3E}">
        <p14:creationId xmlns:p14="http://schemas.microsoft.com/office/powerpoint/2010/main" xmlns="" val="14003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47</Words>
  <Application>Microsoft Office PowerPoint</Application>
  <PresentationFormat>Pokaz na ekranie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Office Theme</vt:lpstr>
      <vt:lpstr>Hello!  My name is Becky.</vt:lpstr>
    </vt:vector>
  </TitlesOfParts>
  <Company>City of Bristol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Hello!  My name is Dom.</dc:title>
  <dc:creator>Windows 7 User</dc:creator>
  <cp:lastModifiedBy>07</cp:lastModifiedBy>
  <cp:revision>9</cp:revision>
  <cp:lastPrinted>2014-11-13T08:14:28Z</cp:lastPrinted>
  <dcterms:created xsi:type="dcterms:W3CDTF">2014-11-13T08:11:16Z</dcterms:created>
  <dcterms:modified xsi:type="dcterms:W3CDTF">2014-11-20T23:09:59Z</dcterms:modified>
</cp:coreProperties>
</file>