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69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549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21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903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72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21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08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243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18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59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75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1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0704" cy="1162050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Hello!  My name </a:t>
            </a:r>
            <a:r>
              <a:rPr lang="en-GB" sz="1600" smtClean="0">
                <a:latin typeface="Comic Sans MS" panose="030F0702030302020204" pitchFamily="66" charset="0"/>
              </a:rPr>
              <a:t>is Amy.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4042792" cy="46910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 live in </a:t>
            </a:r>
            <a:r>
              <a:rPr lang="en-GB" sz="2800" dirty="0" err="1" smtClean="0"/>
              <a:t>kingswood</a:t>
            </a:r>
            <a:r>
              <a:rPr lang="en-GB" sz="2800" smtClean="0"/>
              <a:t> Bristol.</a:t>
            </a:r>
            <a:endParaRPr lang="en-GB" sz="2800" dirty="0" smtClean="0"/>
          </a:p>
          <a:p>
            <a:r>
              <a:rPr lang="en-GB" sz="2800" dirty="0" smtClean="0"/>
              <a:t>I come to college every Tuesday and Wednesday to study Art and Citizenship. I have two teachers.</a:t>
            </a:r>
          </a:p>
          <a:p>
            <a:r>
              <a:rPr lang="en-GB" sz="2800" dirty="0" smtClean="0"/>
              <a:t>I like watching the Lion King and Finding </a:t>
            </a:r>
            <a:r>
              <a:rPr lang="en-GB" sz="2800" dirty="0" err="1" smtClean="0"/>
              <a:t>Nemo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1026" name="Picture 2" descr="https://encrypted-tbn0.gstatic.com/images?q=tbn:ANd9GcQ9gU5Vs8-LBlRmgt23iL5F1Oowo_scqcPt1omPQqtqcPwkB5Ox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88640"/>
            <a:ext cx="1728192" cy="10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Content Placeholder 2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0185" y="1700808"/>
            <a:ext cx="3012256" cy="4016342"/>
          </a:xfrm>
        </p:spPr>
      </p:pic>
    </p:spTree>
    <p:extLst>
      <p:ext uri="{BB962C8B-B14F-4D97-AF65-F5344CB8AC3E}">
        <p14:creationId xmlns:p14="http://schemas.microsoft.com/office/powerpoint/2010/main" xmlns="" val="1400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</Words>
  <Application>Microsoft Office PowerPoint</Application>
  <PresentationFormat>Pokaz na ekranie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Hello!  My name is Amy.</vt:lpstr>
    </vt:vector>
  </TitlesOfParts>
  <Company>City of Bristol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 My name is Dom.</dc:title>
  <dc:creator>Windows 7 User</dc:creator>
  <cp:lastModifiedBy>07</cp:lastModifiedBy>
  <cp:revision>9</cp:revision>
  <cp:lastPrinted>2014-11-13T08:14:28Z</cp:lastPrinted>
  <dcterms:created xsi:type="dcterms:W3CDTF">2014-11-13T08:11:16Z</dcterms:created>
  <dcterms:modified xsi:type="dcterms:W3CDTF">2014-11-20T23:09:25Z</dcterms:modified>
</cp:coreProperties>
</file>