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1697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25499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9210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0903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34725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4214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1089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12435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7186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0596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8475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114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250704" cy="1162050"/>
          </a:xfrm>
        </p:spPr>
        <p:txBody>
          <a:bodyPr>
            <a:norm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Hello!  My name is Sarah.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11560" y="1412776"/>
            <a:ext cx="4042792" cy="4691063"/>
          </a:xfrm>
        </p:spPr>
        <p:txBody>
          <a:bodyPr>
            <a:normAutofit/>
          </a:bodyPr>
          <a:lstStyle/>
          <a:p>
            <a:r>
              <a:rPr lang="en-GB" sz="1600" dirty="0" smtClean="0"/>
              <a:t>I live in  Fishponds , Bristol with  Julie and  Katherine and   Paula. </a:t>
            </a:r>
          </a:p>
          <a:p>
            <a:r>
              <a:rPr lang="en-GB" sz="1600" dirty="0" smtClean="0"/>
              <a:t>I  come  to college   every  Wednesday to learn  </a:t>
            </a:r>
          </a:p>
          <a:p>
            <a:r>
              <a:rPr lang="en-GB" sz="1600" dirty="0" smtClean="0"/>
              <a:t>Citizenship .     </a:t>
            </a:r>
          </a:p>
          <a:p>
            <a:r>
              <a:rPr lang="en-GB" sz="1600" dirty="0" smtClean="0"/>
              <a:t>I have a Job in The PDSA on a Thursday  </a:t>
            </a:r>
          </a:p>
          <a:p>
            <a:r>
              <a:rPr lang="en-GB" sz="1600" dirty="0" smtClean="0"/>
              <a:t>My Hobbies are:</a:t>
            </a:r>
          </a:p>
          <a:p>
            <a:r>
              <a:rPr lang="en-GB" sz="1600" dirty="0" smtClean="0"/>
              <a:t>To go shopping   </a:t>
            </a:r>
          </a:p>
          <a:p>
            <a:r>
              <a:rPr lang="en-GB" sz="1600" dirty="0" smtClean="0"/>
              <a:t>Meeting new people  </a:t>
            </a:r>
          </a:p>
          <a:p>
            <a:r>
              <a:rPr lang="en-GB" sz="1600" dirty="0" smtClean="0"/>
              <a:t>Listening to Music </a:t>
            </a:r>
          </a:p>
          <a:p>
            <a:r>
              <a:rPr lang="en-GB" sz="1600" dirty="0" smtClean="0"/>
              <a:t>Watching films  </a:t>
            </a:r>
          </a:p>
          <a:p>
            <a:r>
              <a:rPr lang="en-GB" sz="1600" dirty="0" smtClean="0"/>
              <a:t>Making  Jewellery</a:t>
            </a:r>
          </a:p>
          <a:p>
            <a:r>
              <a:rPr lang="en-GB" sz="1600" dirty="0" smtClean="0"/>
              <a:t>Visiting  my Partner Jimmy and Support worker Ben next Tuesday evening for tea. Also  Zumba lessons  at a club  called the  Hive on Mondays .</a:t>
            </a:r>
            <a:endParaRPr lang="en-GB" sz="1600" dirty="0"/>
          </a:p>
        </p:txBody>
      </p:sp>
      <p:pic>
        <p:nvPicPr>
          <p:cNvPr id="1026" name="Picture 2" descr="https://encrypted-tbn0.gstatic.com/images?q=tbn:ANd9GcQ9gU5Vs8-LBlRmgt23iL5F1Oowo_scqcPt1omPQqtqcPwkB5OxA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9" y="188640"/>
            <a:ext cx="1728192" cy="102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Content Placeholder 2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29449" y="1628800"/>
            <a:ext cx="3102992" cy="4137323"/>
          </a:xfrm>
        </p:spPr>
      </p:pic>
    </p:spTree>
    <p:extLst>
      <p:ext uri="{BB962C8B-B14F-4D97-AF65-F5344CB8AC3E}">
        <p14:creationId xmlns:p14="http://schemas.microsoft.com/office/powerpoint/2010/main" xmlns="" val="14003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83</Words>
  <Application>Microsoft Office PowerPoint</Application>
  <PresentationFormat>Pokaz na ekranie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Office Theme</vt:lpstr>
      <vt:lpstr>Hello!  My name is Sarah.</vt:lpstr>
    </vt:vector>
  </TitlesOfParts>
  <Company>City of Bristol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Hello!  My name is Dom.</dc:title>
  <dc:creator>Windows 7 User</dc:creator>
  <cp:lastModifiedBy>07</cp:lastModifiedBy>
  <cp:revision>10</cp:revision>
  <cp:lastPrinted>2014-11-13T08:14:28Z</cp:lastPrinted>
  <dcterms:created xsi:type="dcterms:W3CDTF">2014-11-13T08:11:16Z</dcterms:created>
  <dcterms:modified xsi:type="dcterms:W3CDTF">2014-11-20T23:12:44Z</dcterms:modified>
</cp:coreProperties>
</file>