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1" r:id="rId5"/>
    <p:sldId id="260" r:id="rId6"/>
    <p:sldId id="262" r:id="rId7"/>
    <p:sldId id="257"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16852CE7-4A49-4994-8894-D6B6DF1D720F}" type="datetimeFigureOut">
              <a:rPr lang="es-ES" smtClean="0"/>
              <a:t>26/01/2015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6852CE7-4A49-4994-8894-D6B6DF1D720F}" type="datetimeFigureOut">
              <a:rPr lang="es-ES" smtClean="0"/>
              <a:t>26/01/2015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6852CE7-4A49-4994-8894-D6B6DF1D720F}" type="datetimeFigureOut">
              <a:rPr lang="es-ES" smtClean="0"/>
              <a:t>26/01/2015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6852CE7-4A49-4994-8894-D6B6DF1D720F}" type="datetimeFigureOut">
              <a:rPr lang="es-ES" smtClean="0"/>
              <a:t>26/01/2015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852CE7-4A49-4994-8894-D6B6DF1D720F}" type="datetimeFigureOut">
              <a:rPr lang="es-ES" smtClean="0"/>
              <a:t>26/01/2015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6852CE7-4A49-4994-8894-D6B6DF1D720F}" type="datetimeFigureOut">
              <a:rPr lang="es-ES" smtClean="0"/>
              <a:t>26/01/2015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6852CE7-4A49-4994-8894-D6B6DF1D720F}" type="datetimeFigureOut">
              <a:rPr lang="es-ES" smtClean="0"/>
              <a:t>26/01/2015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6852CE7-4A49-4994-8894-D6B6DF1D720F}" type="datetimeFigureOut">
              <a:rPr lang="es-ES" smtClean="0"/>
              <a:t>26/01/2015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52CE7-4A49-4994-8894-D6B6DF1D720F}" type="datetimeFigureOut">
              <a:rPr lang="es-ES" smtClean="0"/>
              <a:t>26/01/2015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852CE7-4A49-4994-8894-D6B6DF1D720F}" type="datetimeFigureOut">
              <a:rPr lang="es-ES" smtClean="0"/>
              <a:t>26/01/2015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6EBDD9-07B5-4137-A9E7-89AC8086034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852CE7-4A49-4994-8894-D6B6DF1D720F}" type="datetimeFigureOut">
              <a:rPr lang="es-ES" smtClean="0"/>
              <a:t>26/01/2015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6EBDD9-07B5-4137-A9E7-89AC8086034E}" type="slidenum">
              <a:rPr lang="es-ES" smtClean="0"/>
              <a:t>‹Nº›</a:t>
            </a:fld>
            <a:endParaRPr lang="es-E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s-ES" smtClean="0"/>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6852CE7-4A49-4994-8894-D6B6DF1D720F}" type="datetimeFigureOut">
              <a:rPr lang="es-ES" smtClean="0"/>
              <a:t>26/01/2015</a:t>
            </a:fld>
            <a:endParaRPr lang="es-E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86EBDD9-07B5-4137-A9E7-89AC8086034E}"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19" y="260648"/>
            <a:ext cx="7357875" cy="1470025"/>
          </a:xfrm>
        </p:spPr>
        <p:txBody>
          <a:bodyPr/>
          <a:lstStyle/>
          <a:p>
            <a:r>
              <a:rPr lang="es-ES" sz="6000" dirty="0" smtClean="0">
                <a:latin typeface="Lucida Handwriting" panose="03010101010101010101" pitchFamily="66" charset="0"/>
              </a:rPr>
              <a:t>OUR CHRISTMAS</a:t>
            </a:r>
            <a:endParaRPr lang="es-ES" sz="6000" dirty="0">
              <a:latin typeface="Lucida Handwriting" panose="03010101010101010101" pitchFamily="66" charset="0"/>
            </a:endParaRPr>
          </a:p>
        </p:txBody>
      </p:sp>
      <p:sp>
        <p:nvSpPr>
          <p:cNvPr id="3" name="2 Subtítulo"/>
          <p:cNvSpPr>
            <a:spLocks noGrp="1"/>
          </p:cNvSpPr>
          <p:nvPr>
            <p:ph type="subTitle" idx="1"/>
          </p:nvPr>
        </p:nvSpPr>
        <p:spPr>
          <a:xfrm>
            <a:off x="865426" y="1700808"/>
            <a:ext cx="6154846" cy="861420"/>
          </a:xfrm>
        </p:spPr>
        <p:txBody>
          <a:bodyPr>
            <a:noAutofit/>
          </a:bodyPr>
          <a:lstStyle/>
          <a:p>
            <a:pPr algn="ctr"/>
            <a:r>
              <a:rPr lang="en-US" sz="3600" dirty="0">
                <a:latin typeface="Lucida Handwriting" panose="03010101010101010101" pitchFamily="66" charset="0"/>
              </a:rPr>
              <a:t>How we spent the Christmas holidays in Spain?</a:t>
            </a:r>
            <a:endParaRPr lang="es-ES" sz="3600" dirty="0">
              <a:latin typeface="Lucida Handwriting" panose="03010101010101010101"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73016"/>
            <a:ext cx="5544616" cy="303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95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125113" cy="924475"/>
          </a:xfrm>
        </p:spPr>
        <p:txBody>
          <a:bodyPr/>
          <a:lstStyle/>
          <a:p>
            <a:r>
              <a:rPr lang="es-ES" sz="4000" dirty="0" smtClean="0">
                <a:effectLst>
                  <a:outerShdw blurRad="38100" dist="38100" dir="2700000" algn="tl">
                    <a:srgbClr val="000000">
                      <a:alpha val="43137"/>
                    </a:srgbClr>
                  </a:outerShdw>
                </a:effectLst>
                <a:latin typeface="Lucida Handwriting" panose="03010101010101010101" pitchFamily="66" charset="0"/>
              </a:rPr>
              <a:t>CARMEN</a:t>
            </a:r>
            <a:endParaRPr lang="es-ES" sz="4000" dirty="0">
              <a:effectLst>
                <a:outerShdw blurRad="38100" dist="38100" dir="2700000" algn="tl">
                  <a:srgbClr val="000000">
                    <a:alpha val="43137"/>
                  </a:srgbClr>
                </a:outerShdw>
              </a:effectLst>
              <a:latin typeface="Lucida Handwriting" panose="03010101010101010101" pitchFamily="66" charset="0"/>
            </a:endParaRPr>
          </a:p>
        </p:txBody>
      </p:sp>
      <p:sp>
        <p:nvSpPr>
          <p:cNvPr id="5" name="4 Marcador de contenido"/>
          <p:cNvSpPr>
            <a:spLocks noGrp="1"/>
          </p:cNvSpPr>
          <p:nvPr>
            <p:ph idx="1"/>
          </p:nvPr>
        </p:nvSpPr>
        <p:spPr>
          <a:xfrm>
            <a:off x="323528" y="1340768"/>
            <a:ext cx="7128792" cy="4248471"/>
          </a:xfrm>
        </p:spPr>
        <p:txBody>
          <a:bodyPr>
            <a:normAutofit/>
          </a:bodyPr>
          <a:lstStyle/>
          <a:p>
            <a:pPr algn="just"/>
            <a:r>
              <a:rPr lang="en-US" sz="2000" dirty="0">
                <a:latin typeface="Lucida Handwriting" panose="03010101010101010101" pitchFamily="66" charset="0"/>
              </a:rPr>
              <a:t>HELLO MY NAME IS CARMEN AND I SPENT MY VACATION VILLAGE BURGONDO (AVILA) AND MADRID.</a:t>
            </a:r>
          </a:p>
          <a:p>
            <a:pPr algn="just"/>
            <a:r>
              <a:rPr lang="en-US" sz="2000" dirty="0">
                <a:latin typeface="Lucida Handwriting" panose="03010101010101010101" pitchFamily="66" charset="0"/>
              </a:rPr>
              <a:t>I EATEN OUT MY NEIGHBOURS AND WE HAVE BEEN PRESENTED WITH MANY GIFT BAGS. I WENT TO RIDE OF THE MAGI VI CALIFORNIA IN A SWEET CHARIOT</a:t>
            </a:r>
          </a:p>
          <a:p>
            <a:pPr algn="just"/>
            <a:r>
              <a:rPr lang="en-US" sz="2000" dirty="0">
                <a:latin typeface="Lucida Handwriting" panose="03010101010101010101" pitchFamily="66" charset="0"/>
              </a:rPr>
              <a:t>PAPA NOEL GAVE ME A LOT OF THINGS AND ALSO THE KINGS</a:t>
            </a:r>
            <a:endParaRPr lang="es-ES" sz="2000" dirty="0">
              <a:latin typeface="Lucida Handwriting" panose="03010101010101010101"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830864"/>
            <a:ext cx="2952328" cy="183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84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4248472" cy="924475"/>
          </a:xfrm>
        </p:spPr>
        <p:txBody>
          <a:bodyPr/>
          <a:lstStyle/>
          <a:p>
            <a:r>
              <a:rPr lang="es-ES" dirty="0" smtClean="0">
                <a:latin typeface="Lucida Handwriting" panose="03010101010101010101" pitchFamily="66" charset="0"/>
              </a:rPr>
              <a:t>MARGOT</a:t>
            </a:r>
            <a:endParaRPr lang="es-ES" dirty="0">
              <a:latin typeface="Lucida Handwriting" panose="03010101010101010101" pitchFamily="66" charset="0"/>
            </a:endParaRPr>
          </a:p>
        </p:txBody>
      </p:sp>
      <p:sp>
        <p:nvSpPr>
          <p:cNvPr id="3" name="2 Marcador de contenido"/>
          <p:cNvSpPr>
            <a:spLocks noGrp="1"/>
          </p:cNvSpPr>
          <p:nvPr>
            <p:ph idx="1"/>
          </p:nvPr>
        </p:nvSpPr>
        <p:spPr>
          <a:xfrm>
            <a:off x="539552" y="1412776"/>
            <a:ext cx="6624736" cy="3781879"/>
          </a:xfrm>
        </p:spPr>
        <p:txBody>
          <a:bodyPr>
            <a:normAutofit fontScale="85000" lnSpcReduction="20000"/>
          </a:bodyPr>
          <a:lstStyle/>
          <a:p>
            <a:r>
              <a:rPr lang="en-US" dirty="0" smtClean="0">
                <a:latin typeface="Lucida Handwriting" panose="03010101010101010101" pitchFamily="66" charset="0"/>
              </a:rPr>
              <a:t>HELLO MY NAME IS THIS CHRISTMAS HE MARGOT AND EATEN STEAKS WITH FRENCH FRIES AND CHICKEN SALAD.</a:t>
            </a:r>
          </a:p>
          <a:p>
            <a:r>
              <a:rPr lang="en-US" dirty="0" smtClean="0">
                <a:latin typeface="Lucida Handwriting" panose="03010101010101010101" pitchFamily="66" charset="0"/>
              </a:rPr>
              <a:t>THEN I WENT TO WALK WITH ME MY FATHER TO THE PLAZA MAYOR TO SEE THE BELEN.</a:t>
            </a:r>
          </a:p>
          <a:p>
            <a:r>
              <a:rPr lang="en-US" dirty="0" smtClean="0">
                <a:latin typeface="Lucida Handwriting" panose="03010101010101010101" pitchFamily="66" charset="0"/>
              </a:rPr>
              <a:t>I WAS WALKING FOR A GOOD TIME THERE UNTIL VOLVI ME HOME TO EAT CHOCOLATE MARZIPAN AND NOUGAT.</a:t>
            </a:r>
          </a:p>
          <a:p>
            <a:r>
              <a:rPr lang="en-US" dirty="0" smtClean="0">
                <a:latin typeface="Lucida Handwriting" panose="03010101010101010101" pitchFamily="66" charset="0"/>
              </a:rPr>
              <a:t>ME THEN WENT HOME TO SEE MY TIO GIFTS THAT WAS BROUGHT ME THE CHILD JESUS. BROUGHT ME SOME HELMETS FOR COMPUTER AND NEW YEAR'S EVE DINNER VOLVI HOME TYPICAL FOOD NOCHEVIEJA.</a:t>
            </a:r>
          </a:p>
          <a:p>
            <a:r>
              <a:rPr lang="en-US" dirty="0" smtClean="0">
                <a:latin typeface="Lucida Handwriting" panose="03010101010101010101" pitchFamily="66" charset="0"/>
              </a:rPr>
              <a:t>DOCES THEN WE MEET AT ALL IN THE SALON FOR TAKING THE GRAPES AND CELEBRATE THE ARRIVAL OF A NEW YEAR.</a:t>
            </a:r>
          </a:p>
          <a:p>
            <a:r>
              <a:rPr lang="en-US" dirty="0" smtClean="0">
                <a:latin typeface="Lucida Handwriting" panose="03010101010101010101" pitchFamily="66" charset="0"/>
              </a:rPr>
              <a:t>  IN THE LAST CHRISTMAS DAY I WENT TO THE ICE RINK TO SKATE.</a:t>
            </a:r>
            <a:endParaRPr lang="es-ES" dirty="0">
              <a:latin typeface="Lucida Handwriting" panose="03010101010101010101"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4869160"/>
            <a:ext cx="2746034" cy="182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62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latin typeface="Lucida Handwriting" panose="03010101010101010101" pitchFamily="66" charset="0"/>
              </a:rPr>
              <a:t>ROBERTO</a:t>
            </a:r>
            <a:endParaRPr lang="es-ES" sz="3600" dirty="0">
              <a:latin typeface="Lucida Handwriting" panose="03010101010101010101" pitchFamily="66" charset="0"/>
            </a:endParaRPr>
          </a:p>
        </p:txBody>
      </p:sp>
      <p:sp>
        <p:nvSpPr>
          <p:cNvPr id="3" name="2 Marcador de contenido"/>
          <p:cNvSpPr>
            <a:spLocks noGrp="1"/>
          </p:cNvSpPr>
          <p:nvPr>
            <p:ph idx="1"/>
          </p:nvPr>
        </p:nvSpPr>
        <p:spPr>
          <a:xfrm>
            <a:off x="323529" y="1807361"/>
            <a:ext cx="7344816" cy="3061799"/>
          </a:xfrm>
        </p:spPr>
        <p:txBody>
          <a:bodyPr>
            <a:noAutofit/>
          </a:bodyPr>
          <a:lstStyle/>
          <a:p>
            <a:pPr algn="just"/>
            <a:r>
              <a:rPr lang="en-US" sz="1600" dirty="0" smtClean="0">
                <a:latin typeface="Lucida Handwriting" panose="03010101010101010101" pitchFamily="66" charset="0"/>
              </a:rPr>
              <a:t>Hi I'm Bob and this Christmas I've been with my parents and my grandparents.</a:t>
            </a:r>
          </a:p>
          <a:p>
            <a:pPr algn="just"/>
            <a:r>
              <a:rPr lang="en-US" sz="1600" dirty="0" smtClean="0">
                <a:latin typeface="Lucida Handwriting" panose="03010101010101010101" pitchFamily="66" charset="0"/>
              </a:rPr>
              <a:t>I have done many things like go to the </a:t>
            </a:r>
            <a:r>
              <a:rPr lang="en-US" sz="1600" dirty="0" err="1" smtClean="0">
                <a:latin typeface="Lucida Handwriting" panose="03010101010101010101" pitchFamily="66" charset="0"/>
              </a:rPr>
              <a:t>Puerta</a:t>
            </a:r>
            <a:r>
              <a:rPr lang="en-US" sz="1600" dirty="0" smtClean="0">
                <a:latin typeface="Lucida Handwriting" panose="03010101010101010101" pitchFamily="66" charset="0"/>
              </a:rPr>
              <a:t> del Sol, Plaza Mayor, </a:t>
            </a:r>
            <a:r>
              <a:rPr lang="en-US" sz="1600" dirty="0" err="1" smtClean="0">
                <a:latin typeface="Lucida Handwriting" panose="03010101010101010101" pitchFamily="66" charset="0"/>
              </a:rPr>
              <a:t>Cortylandia</a:t>
            </a:r>
            <a:r>
              <a:rPr lang="en-US" sz="1600" dirty="0" smtClean="0">
                <a:latin typeface="Lucida Handwriting" panose="03010101010101010101" pitchFamily="66" charset="0"/>
              </a:rPr>
              <a:t> and Christmas Eve dinner with my parents and my grandparents. Then I went to Mass Gallo is at twelve o'clock.</a:t>
            </a:r>
          </a:p>
          <a:p>
            <a:pPr algn="just"/>
            <a:r>
              <a:rPr lang="en-US" sz="1600" dirty="0" smtClean="0">
                <a:latin typeface="Lucida Handwriting" panose="03010101010101010101" pitchFamily="66" charset="0"/>
              </a:rPr>
              <a:t>Santa </a:t>
            </a:r>
            <a:r>
              <a:rPr lang="en-US" sz="1600" dirty="0">
                <a:latin typeface="Lucida Handwriting" panose="03010101010101010101" pitchFamily="66" charset="0"/>
              </a:rPr>
              <a:t>Claus brought me a mobile and much more </a:t>
            </a:r>
            <a:r>
              <a:rPr lang="en-US" sz="1600" dirty="0" smtClean="0">
                <a:latin typeface="Lucida Handwriting" panose="03010101010101010101" pitchFamily="66" charset="0"/>
              </a:rPr>
              <a:t>..</a:t>
            </a:r>
            <a:endParaRPr lang="en-US" sz="1600" dirty="0">
              <a:latin typeface="Lucida Handwriting" panose="03010101010101010101" pitchFamily="66" charset="0"/>
            </a:endParaRPr>
          </a:p>
          <a:p>
            <a:pPr algn="just"/>
            <a:r>
              <a:rPr lang="en-US" sz="1600" dirty="0">
                <a:latin typeface="Lucida Handwriting" panose="03010101010101010101" pitchFamily="66" charset="0"/>
              </a:rPr>
              <a:t>WHAT TAKES PLACE IN YOUR COUNTRY IN GRAPES</a:t>
            </a:r>
            <a:r>
              <a:rPr lang="en-US" sz="1600" dirty="0" smtClean="0">
                <a:latin typeface="Lucida Handwriting" panose="03010101010101010101" pitchFamily="66" charset="0"/>
              </a:rPr>
              <a:t>?</a:t>
            </a:r>
            <a:endParaRPr lang="en-US" sz="1600" dirty="0">
              <a:latin typeface="Lucida Handwriting" panose="03010101010101010101" pitchFamily="66" charset="0"/>
            </a:endParaRPr>
          </a:p>
          <a:p>
            <a:pPr algn="just"/>
            <a:r>
              <a:rPr lang="en-US" sz="1600" dirty="0">
                <a:latin typeface="Lucida Handwriting" panose="03010101010101010101" pitchFamily="66" charset="0"/>
              </a:rPr>
              <a:t>I saw the procession of the Magi on the 5th and the next day we woke up and they were the presents under the </a:t>
            </a:r>
            <a:r>
              <a:rPr lang="en-US" sz="1600" dirty="0" smtClean="0">
                <a:latin typeface="Lucida Handwriting" panose="03010101010101010101" pitchFamily="66" charset="0"/>
              </a:rPr>
              <a:t>tree</a:t>
            </a:r>
            <a:endParaRPr lang="en-US" sz="1600" dirty="0">
              <a:latin typeface="Lucida Handwriting" panose="03010101010101010101" pitchFamily="66" charset="0"/>
            </a:endParaRPr>
          </a:p>
          <a:p>
            <a:pPr algn="just"/>
            <a:r>
              <a:rPr lang="en-US" sz="1600" dirty="0" err="1">
                <a:latin typeface="Lucida Handwriting" panose="03010101010101010101" pitchFamily="66" charset="0"/>
              </a:rPr>
              <a:t>Whats</a:t>
            </a:r>
            <a:r>
              <a:rPr lang="en-US" sz="1600" dirty="0">
                <a:latin typeface="Lucida Handwriting" panose="03010101010101010101" pitchFamily="66" charset="0"/>
              </a:rPr>
              <a:t> there RIDE OF KINGS?</a:t>
            </a:r>
            <a:endParaRPr lang="es-ES" sz="1600" dirty="0">
              <a:latin typeface="Lucida Handwriting" panose="03010101010101010101" pitchFamily="66"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3" y="4653136"/>
            <a:ext cx="2604989" cy="195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06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7125113" cy="924475"/>
          </a:xfrm>
        </p:spPr>
        <p:txBody>
          <a:bodyPr/>
          <a:lstStyle/>
          <a:p>
            <a:r>
              <a:rPr lang="es-ES" sz="4000" dirty="0" smtClean="0">
                <a:latin typeface="Lucida Handwriting" panose="03010101010101010101" pitchFamily="66" charset="0"/>
              </a:rPr>
              <a:t>ALMUDENA</a:t>
            </a:r>
            <a:endParaRPr lang="es-ES" sz="4000" dirty="0">
              <a:latin typeface="Lucida Handwriting" panose="03010101010101010101" pitchFamily="66" charset="0"/>
            </a:endParaRPr>
          </a:p>
        </p:txBody>
      </p:sp>
      <p:sp>
        <p:nvSpPr>
          <p:cNvPr id="7" name="6 Marcador de contenido"/>
          <p:cNvSpPr>
            <a:spLocks noGrp="1"/>
          </p:cNvSpPr>
          <p:nvPr>
            <p:ph idx="1"/>
          </p:nvPr>
        </p:nvSpPr>
        <p:spPr>
          <a:xfrm>
            <a:off x="539552" y="1556793"/>
            <a:ext cx="7344816" cy="3672408"/>
          </a:xfrm>
        </p:spPr>
        <p:txBody>
          <a:bodyPr>
            <a:normAutofit lnSpcReduction="10000"/>
          </a:bodyPr>
          <a:lstStyle/>
          <a:p>
            <a:pPr algn="just"/>
            <a:r>
              <a:rPr lang="en-US" dirty="0">
                <a:latin typeface="Lucida Handwriting" panose="03010101010101010101" pitchFamily="66" charset="0"/>
              </a:rPr>
              <a:t>HELLO I AM ALMUDENA</a:t>
            </a:r>
          </a:p>
          <a:p>
            <a:pPr algn="just"/>
            <a:r>
              <a:rPr lang="en-US" dirty="0">
                <a:latin typeface="Lucida Handwriting" panose="03010101010101010101" pitchFamily="66" charset="0"/>
              </a:rPr>
              <a:t>I HAVE 18 YEARS. CHRISTMAS HOLIDAYS IN THESE I WAS IN MADRID WITH MY PARENTS</a:t>
            </a:r>
          </a:p>
          <a:p>
            <a:pPr algn="just"/>
            <a:r>
              <a:rPr lang="en-US" dirty="0">
                <a:latin typeface="Lucida Handwriting" panose="03010101010101010101" pitchFamily="66" charset="0"/>
              </a:rPr>
              <a:t>I WAS DURING THE HOLIDAYS WITH MY COUSINS, SALI TO RUN WITH MY PARENTS AND MY BROTHER</a:t>
            </a:r>
          </a:p>
          <a:p>
            <a:pPr algn="just"/>
            <a:r>
              <a:rPr lang="en-US" dirty="0">
                <a:latin typeface="Lucida Handwriting" panose="03010101010101010101" pitchFamily="66" charset="0"/>
              </a:rPr>
              <a:t>I was STUDYING LANGUAGES AND DOING THINGS AT HOME</a:t>
            </a:r>
          </a:p>
          <a:p>
            <a:pPr algn="just"/>
            <a:r>
              <a:rPr lang="en-US" dirty="0">
                <a:latin typeface="Lucida Handwriting" panose="03010101010101010101" pitchFamily="66" charset="0"/>
              </a:rPr>
              <a:t>I LIKE ANIMALS AND MUCH MORE I LIKE IS THE CAT AND THE FOX AND THE HORSE.</a:t>
            </a:r>
          </a:p>
          <a:p>
            <a:pPr algn="just"/>
            <a:r>
              <a:rPr lang="en-US" dirty="0">
                <a:latin typeface="Lucida Handwriting" panose="03010101010101010101" pitchFamily="66" charset="0"/>
              </a:rPr>
              <a:t>MY FAVORITE SPORT IS THE SWIMMING AND TENNIS.</a:t>
            </a:r>
          </a:p>
          <a:p>
            <a:pPr algn="just"/>
            <a:r>
              <a:rPr lang="en-US" dirty="0">
                <a:latin typeface="Lucida Handwriting" panose="03010101010101010101" pitchFamily="66" charset="0"/>
              </a:rPr>
              <a:t>GAME THAT ARE MORE LIKE THE LETTERS OF ONE</a:t>
            </a:r>
            <a:endParaRPr lang="es-ES" dirty="0">
              <a:latin typeface="Lucida Handwriting" panose="03010101010101010101" pitchFamily="66"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986" y="5301208"/>
            <a:ext cx="2384103" cy="142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94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75724"/>
            <a:ext cx="7306971" cy="924475"/>
          </a:xfrm>
        </p:spPr>
        <p:txBody>
          <a:bodyPr/>
          <a:lstStyle/>
          <a:p>
            <a:r>
              <a:rPr lang="es-ES" sz="4400" dirty="0" smtClean="0">
                <a:latin typeface="Lucida Handwriting" panose="03010101010101010101" pitchFamily="66" charset="0"/>
              </a:rPr>
              <a:t>OLGA</a:t>
            </a:r>
            <a:endParaRPr lang="es-ES" sz="4400" dirty="0">
              <a:latin typeface="Lucida Handwriting" panose="03010101010101010101" pitchFamily="66" charset="0"/>
            </a:endParaRPr>
          </a:p>
        </p:txBody>
      </p:sp>
      <p:sp>
        <p:nvSpPr>
          <p:cNvPr id="5" name="4 Marcador de contenido"/>
          <p:cNvSpPr>
            <a:spLocks noGrp="1"/>
          </p:cNvSpPr>
          <p:nvPr>
            <p:ph idx="1"/>
          </p:nvPr>
        </p:nvSpPr>
        <p:spPr>
          <a:xfrm>
            <a:off x="395536" y="1556792"/>
            <a:ext cx="7125112" cy="2557743"/>
          </a:xfrm>
        </p:spPr>
        <p:txBody>
          <a:bodyPr/>
          <a:lstStyle/>
          <a:p>
            <a:r>
              <a:rPr lang="en-US" dirty="0"/>
              <a:t>I am Olga</a:t>
            </a:r>
          </a:p>
          <a:p>
            <a:r>
              <a:rPr lang="en-US" dirty="0"/>
              <a:t>This Christmas I've been to Cadiz with my family and all my cousins. I would've had a great time enjoying my family</a:t>
            </a:r>
          </a:p>
          <a:p>
            <a:r>
              <a:rPr lang="en-US" dirty="0"/>
              <a:t>Papa Noel gave me a bag with fringes which I loved.</a:t>
            </a:r>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828" y="3933056"/>
            <a:ext cx="5721002" cy="248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44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3" y="675724"/>
            <a:ext cx="2986494" cy="924475"/>
          </a:xfrm>
        </p:spPr>
        <p:txBody>
          <a:bodyPr/>
          <a:lstStyle/>
          <a:p>
            <a:r>
              <a:rPr lang="es-ES" sz="4000" dirty="0" smtClean="0">
                <a:latin typeface="Lucida Handwriting" panose="03010101010101010101" pitchFamily="66" charset="0"/>
              </a:rPr>
              <a:t>Hassan </a:t>
            </a:r>
            <a:endParaRPr lang="es-ES" sz="4000" dirty="0">
              <a:latin typeface="Lucida Handwriting" panose="03010101010101010101" pitchFamily="66" charset="0"/>
            </a:endParaRPr>
          </a:p>
        </p:txBody>
      </p:sp>
      <p:sp>
        <p:nvSpPr>
          <p:cNvPr id="5" name="4 Marcador de contenido"/>
          <p:cNvSpPr>
            <a:spLocks noGrp="1"/>
          </p:cNvSpPr>
          <p:nvPr>
            <p:ph idx="1"/>
          </p:nvPr>
        </p:nvSpPr>
        <p:spPr>
          <a:xfrm>
            <a:off x="251521" y="1807361"/>
            <a:ext cx="7272808" cy="4051437"/>
          </a:xfrm>
        </p:spPr>
        <p:txBody>
          <a:bodyPr>
            <a:noAutofit/>
          </a:bodyPr>
          <a:lstStyle/>
          <a:p>
            <a:pPr algn="just"/>
            <a:r>
              <a:rPr lang="en-US" sz="2400" dirty="0">
                <a:latin typeface="Lucida Handwriting" panose="03010101010101010101" pitchFamily="66" charset="0"/>
              </a:rPr>
              <a:t>Hello I am Hasan and as I am a Muslim I do not celebrate Christmas as party but, yes celebrate the feast of Ramadan to be held this year on June 28, 2015. In addition, we also celebrate the feast of lamb on September 23.</a:t>
            </a:r>
          </a:p>
          <a:p>
            <a:pPr algn="just"/>
            <a:r>
              <a:rPr lang="en-US" sz="2400" dirty="0">
                <a:latin typeface="Lucida Handwriting" panose="03010101010101010101" pitchFamily="66" charset="0"/>
              </a:rPr>
              <a:t>This Christmas I used to play football with my friends and I went to the movies with the Centre where I go in the evenings and have seen animals.</a:t>
            </a:r>
            <a:endParaRPr lang="es-ES" sz="2400" dirty="0">
              <a:latin typeface="Lucida Handwriting" panose="03010101010101010101"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155" y="116632"/>
            <a:ext cx="2534868" cy="158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198511"/>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Invierno</Template>
  <TotalTime>42</TotalTime>
  <Words>491</Words>
  <Application>Microsoft Office PowerPoint</Application>
  <PresentationFormat>Presentación en pantalla (4:3)</PresentationFormat>
  <Paragraphs>35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Winter</vt:lpstr>
      <vt:lpstr>OUR CHRISTMAS</vt:lpstr>
      <vt:lpstr>CARMEN</vt:lpstr>
      <vt:lpstr>MARGOT</vt:lpstr>
      <vt:lpstr>ROBERTO</vt:lpstr>
      <vt:lpstr>ALMUDENA</vt:lpstr>
      <vt:lpstr>OLGA</vt:lpstr>
      <vt:lpstr>Hassan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CHRISTMAS</dc:title>
  <dc:creator>Montero</dc:creator>
  <cp:lastModifiedBy>Montero</cp:lastModifiedBy>
  <cp:revision>4</cp:revision>
  <dcterms:created xsi:type="dcterms:W3CDTF">2015-01-26T20:04:40Z</dcterms:created>
  <dcterms:modified xsi:type="dcterms:W3CDTF">2015-01-26T20:47:36Z</dcterms:modified>
</cp:coreProperties>
</file>